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0"/>
  </p:notesMasterIdLst>
  <p:handoutMasterIdLst>
    <p:handoutMasterId r:id="rId51"/>
  </p:handoutMasterIdLst>
  <p:sldIdLst>
    <p:sldId id="256" r:id="rId2"/>
    <p:sldId id="422" r:id="rId3"/>
    <p:sldId id="402" r:id="rId4"/>
    <p:sldId id="425" r:id="rId5"/>
    <p:sldId id="269" r:id="rId6"/>
    <p:sldId id="353" r:id="rId7"/>
    <p:sldId id="423" r:id="rId8"/>
    <p:sldId id="412" r:id="rId9"/>
    <p:sldId id="421" r:id="rId10"/>
    <p:sldId id="426" r:id="rId11"/>
    <p:sldId id="298" r:id="rId12"/>
    <p:sldId id="424" r:id="rId13"/>
    <p:sldId id="299" r:id="rId14"/>
    <p:sldId id="300" r:id="rId15"/>
    <p:sldId id="427" r:id="rId16"/>
    <p:sldId id="428" r:id="rId17"/>
    <p:sldId id="429" r:id="rId18"/>
    <p:sldId id="445" r:id="rId19"/>
    <p:sldId id="431" r:id="rId20"/>
    <p:sldId id="432" r:id="rId21"/>
    <p:sldId id="433" r:id="rId22"/>
    <p:sldId id="434" r:id="rId23"/>
    <p:sldId id="435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44" r:id="rId32"/>
    <p:sldId id="328" r:id="rId33"/>
    <p:sldId id="312" r:id="rId34"/>
    <p:sldId id="380" r:id="rId35"/>
    <p:sldId id="313" r:id="rId36"/>
    <p:sldId id="382" r:id="rId37"/>
    <p:sldId id="331" r:id="rId38"/>
    <p:sldId id="307" r:id="rId39"/>
    <p:sldId id="316" r:id="rId40"/>
    <p:sldId id="318" r:id="rId41"/>
    <p:sldId id="319" r:id="rId42"/>
    <p:sldId id="333" r:id="rId43"/>
    <p:sldId id="419" r:id="rId44"/>
    <p:sldId id="420" r:id="rId45"/>
    <p:sldId id="405" r:id="rId46"/>
    <p:sldId id="406" r:id="rId47"/>
    <p:sldId id="400" r:id="rId48"/>
    <p:sldId id="369" r:id="rId49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6F6F6"/>
    <a:srgbClr val="00CC00"/>
    <a:srgbClr val="0000CC"/>
    <a:srgbClr val="008000"/>
    <a:srgbClr val="00FFFF"/>
    <a:srgbClr val="FFFF00"/>
    <a:srgbClr val="000099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0881" autoAdjust="0"/>
  </p:normalViewPr>
  <p:slideViewPr>
    <p:cSldViewPr snapToGrid="0">
      <p:cViewPr>
        <p:scale>
          <a:sx n="60" d="100"/>
          <a:sy n="60" d="100"/>
        </p:scale>
        <p:origin x="252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5CC98C-0BC5-4D70-AB56-95CB90CBF7C8}" type="doc">
      <dgm:prSet loTypeId="urn:microsoft.com/office/officeart/2005/8/layout/radial6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4C9D61A5-8A02-4575-858F-0590EEABBD45}">
      <dgm:prSet phldrT="[文字]" custT="1"/>
      <dgm:spPr/>
      <dgm:t>
        <a:bodyPr/>
        <a:lstStyle/>
        <a:p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臺灣華語文</a:t>
          </a:r>
        </a:p>
        <a:p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語料庫</a:t>
          </a:r>
        </a:p>
      </dgm:t>
    </dgm:pt>
    <dgm:pt modelId="{C45B213B-4C11-4AAF-A84A-33254321999B}" type="parTrans" cxnId="{15771E1A-4098-4121-B3EE-047B97B084E9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30FFCF06-D5D0-42B2-9569-09A42BCCF018}" type="sibTrans" cxnId="{15771E1A-4098-4121-B3EE-047B97B084E9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487EB0E8-95EF-438D-BFE3-536E61B0279C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書面語語料</a:t>
          </a:r>
          <a:endParaRPr lang="en-US" altLang="zh-TW" sz="2400" b="1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zh-TW" sz="2400" b="1" dirty="0" smtClean="0">
              <a:solidFill>
                <a:schemeClr val="tx1"/>
              </a:solidFill>
            </a:rPr>
            <a:t>億</a:t>
          </a:r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3,541</a:t>
          </a:r>
          <a:r>
            <a:rPr lang="zh-TW" sz="2400" b="1" dirty="0" smtClean="0">
              <a:solidFill>
                <a:schemeClr val="tx1"/>
              </a:solidFill>
            </a:rPr>
            <a:t>萬</a:t>
          </a:r>
          <a:endParaRPr lang="en-US" altLang="zh-TW" sz="2000" b="1" dirty="0" smtClean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508A11E8-6A33-453C-A5C5-CD5CDD1CD6EE}" type="parTrans" cxnId="{46BA4AB4-DA28-4397-9F37-25121DEE6421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F8AE57A1-F3F1-456A-A7F8-043202902C14}" type="sibTrans" cxnId="{46BA4AB4-DA28-4397-9F37-25121DEE6421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95622BBE-A223-4B27-8221-3E561EC721CE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華英雙語</a:t>
          </a:r>
        </a:p>
        <a:p>
          <a:pPr>
            <a:spcAft>
              <a:spcPts val="0"/>
            </a:spcAft>
          </a:pP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語料</a:t>
          </a:r>
          <a:endParaRPr lang="en-US" altLang="zh-TW" sz="2400" b="1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en-US" altLang="zh-TW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1,160</a:t>
          </a:r>
          <a:r>
            <a:rPr lang="zh-TW" altLang="en-US" sz="2000" b="1" dirty="0" smtClean="0">
              <a:solidFill>
                <a:schemeClr val="tx1"/>
              </a:solidFill>
              <a:latin typeface="+mj-ea"/>
              <a:ea typeface="+mj-ea"/>
              <a:cs typeface="Times New Roman" panose="02020603050405020304" pitchFamily="18" charset="0"/>
            </a:rPr>
            <a:t>萬字</a:t>
          </a:r>
          <a:endParaRPr lang="en-US" altLang="zh-TW" sz="2000" b="1" dirty="0" smtClean="0">
            <a:solidFill>
              <a:schemeClr val="tx1"/>
            </a:solidFill>
            <a:latin typeface="+mj-ea"/>
            <a:ea typeface="+mj-ea"/>
            <a:cs typeface="Times New Roman" panose="02020603050405020304" pitchFamily="18" charset="0"/>
          </a:endParaRPr>
        </a:p>
      </dgm:t>
    </dgm:pt>
    <dgm:pt modelId="{C1EE0A86-88D9-4E65-867C-2CD277229EB2}" type="parTrans" cxnId="{CB9FE8A9-AA48-41D8-8A04-980B8FC57D14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763F6EC0-A170-45C9-821D-B707FB3C6BCE}" type="sibTrans" cxnId="{CB9FE8A9-AA48-41D8-8A04-980B8FC57D14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22D2AC1F-580E-465E-B7E6-639C737E5118}">
      <dgm:prSet phldrT="[文字]"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華語中介語語料</a:t>
          </a:r>
          <a:endParaRPr lang="en-US" altLang="zh-TW" sz="2400" b="1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156</a:t>
          </a:r>
          <a:r>
            <a:rPr lang="zh-TW" sz="2400" b="1" dirty="0" smtClean="0">
              <a:solidFill>
                <a:schemeClr val="tx1"/>
              </a:solidFill>
              <a:latin typeface="+mj-ea"/>
              <a:ea typeface="+mj-ea"/>
            </a:rPr>
            <a:t>萬</a:t>
          </a:r>
          <a:endParaRPr lang="en-US" altLang="zh-TW" sz="2000" b="1" dirty="0" smtClean="0">
            <a:solidFill>
              <a:schemeClr val="tx1"/>
            </a:solidFill>
            <a:latin typeface="+mj-ea"/>
            <a:ea typeface="+mj-ea"/>
            <a:cs typeface="Times New Roman" panose="02020603050405020304" pitchFamily="18" charset="0"/>
          </a:endParaRPr>
        </a:p>
      </dgm:t>
    </dgm:pt>
    <dgm:pt modelId="{4CBEFD03-55F6-4F10-BC02-20A24FFD9934}" type="parTrans" cxnId="{ED974403-A580-4D24-BAF7-63610849BC2A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47C05830-316D-4060-AD03-7371A3F98DA8}" type="sibTrans" cxnId="{ED974403-A580-4D24-BAF7-63610849BC2A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198D0E57-C510-4A3D-8835-A51AC6CD08B1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zh-TW" altLang="en-US" sz="24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口語語料</a:t>
          </a:r>
          <a:endParaRPr lang="en-US" altLang="zh-TW" sz="2400" b="1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>
            <a:spcAft>
              <a:spcPts val="0"/>
            </a:spcAft>
          </a:pPr>
          <a:r>
            <a: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4,635</a:t>
          </a:r>
          <a:r>
            <a:rPr lang="zh-TW" sz="2400" b="1" dirty="0" smtClean="0">
              <a:solidFill>
                <a:schemeClr val="tx1"/>
              </a:solidFill>
              <a:latin typeface="+mj-ea"/>
              <a:ea typeface="+mj-ea"/>
            </a:rPr>
            <a:t>萬</a:t>
          </a:r>
          <a:endParaRPr lang="en-US" altLang="zh-TW" sz="2000" b="1" dirty="0" smtClean="0">
            <a:solidFill>
              <a:schemeClr val="tx1"/>
            </a:solidFill>
            <a:latin typeface="+mj-ea"/>
            <a:ea typeface="+mj-ea"/>
            <a:cs typeface="Times New Roman" panose="02020603050405020304" pitchFamily="18" charset="0"/>
          </a:endParaRPr>
        </a:p>
      </dgm:t>
    </dgm:pt>
    <dgm:pt modelId="{E0CBBED3-665A-4A06-9720-5E18470A4CA0}" type="parTrans" cxnId="{4A27E7AB-9FF6-4D22-903E-70E906675F75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CC6B27AE-3BC5-4E96-90CF-7EF52956EB6D}" type="sibTrans" cxnId="{4A27E7AB-9FF6-4D22-903E-70E906675F75}">
      <dgm:prSet/>
      <dgm:spPr/>
      <dgm:t>
        <a:bodyPr/>
        <a:lstStyle/>
        <a:p>
          <a:endParaRPr lang="zh-TW" altLang="en-US" sz="1600">
            <a:latin typeface="Times New Roman" panose="02020603050405020304" pitchFamily="18" charset="0"/>
            <a:ea typeface="標楷體" panose="03000509000000000000" pitchFamily="65" charset="-120"/>
            <a:cs typeface="Times New Roman" panose="02020603050405020304" pitchFamily="18" charset="0"/>
          </a:endParaRPr>
        </a:p>
      </dgm:t>
    </dgm:pt>
    <dgm:pt modelId="{BC0616BA-6520-46E4-86D8-D12945ACB231}" type="pres">
      <dgm:prSet presAssocID="{235CC98C-0BC5-4D70-AB56-95CB90CBF7C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51CA519-208F-4EF7-B122-EC26450E9EE9}" type="pres">
      <dgm:prSet presAssocID="{4C9D61A5-8A02-4575-858F-0590EEABBD45}" presName="centerShape" presStyleLbl="node0" presStyleIdx="0" presStyleCnt="1" custScaleX="128397" custScaleY="104373"/>
      <dgm:spPr/>
      <dgm:t>
        <a:bodyPr/>
        <a:lstStyle/>
        <a:p>
          <a:endParaRPr lang="zh-TW" altLang="en-US"/>
        </a:p>
      </dgm:t>
    </dgm:pt>
    <dgm:pt modelId="{31FCEB9A-08AC-4A4F-8BAD-24E1ABC78BFB}" type="pres">
      <dgm:prSet presAssocID="{487EB0E8-95EF-438D-BFE3-536E61B0279C}" presName="node" presStyleLbl="node1" presStyleIdx="0" presStyleCnt="4" custScaleX="242234" custRadScaleRad="896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EFBA19-E975-4A10-887F-147C27E87698}" type="pres">
      <dgm:prSet presAssocID="{487EB0E8-95EF-438D-BFE3-536E61B0279C}" presName="dummy" presStyleCnt="0"/>
      <dgm:spPr/>
      <dgm:t>
        <a:bodyPr/>
        <a:lstStyle/>
        <a:p>
          <a:endParaRPr lang="zh-TW" altLang="en-US"/>
        </a:p>
      </dgm:t>
    </dgm:pt>
    <dgm:pt modelId="{A0B344F3-C000-4C06-BE96-73D6CAA53763}" type="pres">
      <dgm:prSet presAssocID="{F8AE57A1-F3F1-456A-A7F8-043202902C14}" presName="sibTrans" presStyleLbl="sibTrans2D1" presStyleIdx="0" presStyleCnt="4" custScaleY="87021" custLinFactNeighborX="4248" custLinFactNeighborY="-2478"/>
      <dgm:spPr/>
      <dgm:t>
        <a:bodyPr/>
        <a:lstStyle/>
        <a:p>
          <a:endParaRPr lang="zh-TW" altLang="en-US"/>
        </a:p>
      </dgm:t>
    </dgm:pt>
    <dgm:pt modelId="{85AE391C-6486-4340-BAD6-4C675FA1CDCD}" type="pres">
      <dgm:prSet presAssocID="{95622BBE-A223-4B27-8221-3E561EC721CE}" presName="node" presStyleLbl="node1" presStyleIdx="1" presStyleCnt="4" custScaleX="164798" custScaleY="131437" custRadScaleRad="118098" custRadScaleInc="-16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5C2F68A-2C8F-4948-8790-8595117D9848}" type="pres">
      <dgm:prSet presAssocID="{95622BBE-A223-4B27-8221-3E561EC721CE}" presName="dummy" presStyleCnt="0"/>
      <dgm:spPr/>
      <dgm:t>
        <a:bodyPr/>
        <a:lstStyle/>
        <a:p>
          <a:endParaRPr lang="zh-TW" altLang="en-US"/>
        </a:p>
      </dgm:t>
    </dgm:pt>
    <dgm:pt modelId="{0B2A3ADE-FAC2-41A5-90CB-4AA743651B51}" type="pres">
      <dgm:prSet presAssocID="{763F6EC0-A170-45C9-821D-B707FB3C6BCE}" presName="sibTrans" presStyleLbl="sibTrans2D1" presStyleIdx="1" presStyleCnt="4" custScaleY="85982" custLinFactNeighborX="4602" custLinFactNeighborY="1416"/>
      <dgm:spPr/>
      <dgm:t>
        <a:bodyPr/>
        <a:lstStyle/>
        <a:p>
          <a:endParaRPr lang="zh-TW" altLang="en-US"/>
        </a:p>
      </dgm:t>
    </dgm:pt>
    <dgm:pt modelId="{43657EFF-08CD-4125-97E1-336F4B11544C}" type="pres">
      <dgm:prSet presAssocID="{22D2AC1F-580E-465E-B7E6-639C737E5118}" presName="node" presStyleLbl="node1" presStyleIdx="2" presStyleCnt="4" custScaleX="252492" custScaleY="100326" custRadScaleRad="8685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11C90A-C1CA-4652-87A2-CD88B7A04EF2}" type="pres">
      <dgm:prSet presAssocID="{22D2AC1F-580E-465E-B7E6-639C737E5118}" presName="dummy" presStyleCnt="0"/>
      <dgm:spPr/>
      <dgm:t>
        <a:bodyPr/>
        <a:lstStyle/>
        <a:p>
          <a:endParaRPr lang="zh-TW" altLang="en-US"/>
        </a:p>
      </dgm:t>
    </dgm:pt>
    <dgm:pt modelId="{A5DC5E2D-D4E0-4DD9-8CE7-54B5D209CC8B}" type="pres">
      <dgm:prSet presAssocID="{47C05830-316D-4060-AD03-7371A3F98DA8}" presName="sibTrans" presStyleLbl="sibTrans2D1" presStyleIdx="2" presStyleCnt="4" custScaleY="86658" custLinFactNeighborX="-2124" custLinFactNeighborY="2478"/>
      <dgm:spPr/>
      <dgm:t>
        <a:bodyPr/>
        <a:lstStyle/>
        <a:p>
          <a:endParaRPr lang="zh-TW" altLang="en-US"/>
        </a:p>
      </dgm:t>
    </dgm:pt>
    <dgm:pt modelId="{F15D4B35-FDDB-47A5-8A77-4ACCE6AB48DA}" type="pres">
      <dgm:prSet presAssocID="{198D0E57-C510-4A3D-8835-A51AC6CD08B1}" presName="node" presStyleLbl="node1" presStyleIdx="3" presStyleCnt="4" custScaleX="164798" custScaleY="131549" custRadScaleRad="119901" custRadScaleInc="79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64EF05-CCDC-4F27-A5CB-5AEA9864428C}" type="pres">
      <dgm:prSet presAssocID="{198D0E57-C510-4A3D-8835-A51AC6CD08B1}" presName="dummy" presStyleCnt="0"/>
      <dgm:spPr/>
      <dgm:t>
        <a:bodyPr/>
        <a:lstStyle/>
        <a:p>
          <a:endParaRPr lang="zh-TW" altLang="en-US"/>
        </a:p>
      </dgm:t>
    </dgm:pt>
    <dgm:pt modelId="{18BF55CB-E17D-4010-887F-73ED1D205624}" type="pres">
      <dgm:prSet presAssocID="{CC6B27AE-3BC5-4E96-90CF-7EF52956EB6D}" presName="sibTrans" presStyleLbl="sibTrans2D1" presStyleIdx="3" presStyleCnt="4" custScaleY="88373" custLinFactNeighborX="-3894" custLinFactNeighborY="-2124"/>
      <dgm:spPr/>
      <dgm:t>
        <a:bodyPr/>
        <a:lstStyle/>
        <a:p>
          <a:endParaRPr lang="zh-TW" altLang="en-US"/>
        </a:p>
      </dgm:t>
    </dgm:pt>
  </dgm:ptLst>
  <dgm:cxnLst>
    <dgm:cxn modelId="{46BA4AB4-DA28-4397-9F37-25121DEE6421}" srcId="{4C9D61A5-8A02-4575-858F-0590EEABBD45}" destId="{487EB0E8-95EF-438D-BFE3-536E61B0279C}" srcOrd="0" destOrd="0" parTransId="{508A11E8-6A33-453C-A5C5-CD5CDD1CD6EE}" sibTransId="{F8AE57A1-F3F1-456A-A7F8-043202902C14}"/>
    <dgm:cxn modelId="{F03C4BF1-AC4F-4183-8BED-4A548FB89B3B}" type="presOf" srcId="{763F6EC0-A170-45C9-821D-B707FB3C6BCE}" destId="{0B2A3ADE-FAC2-41A5-90CB-4AA743651B51}" srcOrd="0" destOrd="0" presId="urn:microsoft.com/office/officeart/2005/8/layout/radial6"/>
    <dgm:cxn modelId="{4A27E7AB-9FF6-4D22-903E-70E906675F75}" srcId="{4C9D61A5-8A02-4575-858F-0590EEABBD45}" destId="{198D0E57-C510-4A3D-8835-A51AC6CD08B1}" srcOrd="3" destOrd="0" parTransId="{E0CBBED3-665A-4A06-9720-5E18470A4CA0}" sibTransId="{CC6B27AE-3BC5-4E96-90CF-7EF52956EB6D}"/>
    <dgm:cxn modelId="{8C3F5EC9-F0A2-4DB5-A3FC-A9D9E9E10035}" type="presOf" srcId="{235CC98C-0BC5-4D70-AB56-95CB90CBF7C8}" destId="{BC0616BA-6520-46E4-86D8-D12945ACB231}" srcOrd="0" destOrd="0" presId="urn:microsoft.com/office/officeart/2005/8/layout/radial6"/>
    <dgm:cxn modelId="{CB9FE8A9-AA48-41D8-8A04-980B8FC57D14}" srcId="{4C9D61A5-8A02-4575-858F-0590EEABBD45}" destId="{95622BBE-A223-4B27-8221-3E561EC721CE}" srcOrd="1" destOrd="0" parTransId="{C1EE0A86-88D9-4E65-867C-2CD277229EB2}" sibTransId="{763F6EC0-A170-45C9-821D-B707FB3C6BCE}"/>
    <dgm:cxn modelId="{6FE6A760-9A25-4734-B33E-AD5B5E14DE38}" type="presOf" srcId="{487EB0E8-95EF-438D-BFE3-536E61B0279C}" destId="{31FCEB9A-08AC-4A4F-8BAD-24E1ABC78BFB}" srcOrd="0" destOrd="0" presId="urn:microsoft.com/office/officeart/2005/8/layout/radial6"/>
    <dgm:cxn modelId="{229C0B44-CE40-4EA5-9E4E-D1C144281AC0}" type="presOf" srcId="{198D0E57-C510-4A3D-8835-A51AC6CD08B1}" destId="{F15D4B35-FDDB-47A5-8A77-4ACCE6AB48DA}" srcOrd="0" destOrd="0" presId="urn:microsoft.com/office/officeart/2005/8/layout/radial6"/>
    <dgm:cxn modelId="{15771E1A-4098-4121-B3EE-047B97B084E9}" srcId="{235CC98C-0BC5-4D70-AB56-95CB90CBF7C8}" destId="{4C9D61A5-8A02-4575-858F-0590EEABBD45}" srcOrd="0" destOrd="0" parTransId="{C45B213B-4C11-4AAF-A84A-33254321999B}" sibTransId="{30FFCF06-D5D0-42B2-9569-09A42BCCF018}"/>
    <dgm:cxn modelId="{BC905B89-1249-4AA1-8BCE-C54F7FFBA3A8}" type="presOf" srcId="{47C05830-316D-4060-AD03-7371A3F98DA8}" destId="{A5DC5E2D-D4E0-4DD9-8CE7-54B5D209CC8B}" srcOrd="0" destOrd="0" presId="urn:microsoft.com/office/officeart/2005/8/layout/radial6"/>
    <dgm:cxn modelId="{3F213BA6-3B71-41FD-B571-8EBD18D48555}" type="presOf" srcId="{CC6B27AE-3BC5-4E96-90CF-7EF52956EB6D}" destId="{18BF55CB-E17D-4010-887F-73ED1D205624}" srcOrd="0" destOrd="0" presId="urn:microsoft.com/office/officeart/2005/8/layout/radial6"/>
    <dgm:cxn modelId="{3ACDF270-2475-4F22-886A-ABC612890EC2}" type="presOf" srcId="{4C9D61A5-8A02-4575-858F-0590EEABBD45}" destId="{551CA519-208F-4EF7-B122-EC26450E9EE9}" srcOrd="0" destOrd="0" presId="urn:microsoft.com/office/officeart/2005/8/layout/radial6"/>
    <dgm:cxn modelId="{64FCA79C-72B8-43DD-A317-A19F03A15564}" type="presOf" srcId="{22D2AC1F-580E-465E-B7E6-639C737E5118}" destId="{43657EFF-08CD-4125-97E1-336F4B11544C}" srcOrd="0" destOrd="0" presId="urn:microsoft.com/office/officeart/2005/8/layout/radial6"/>
    <dgm:cxn modelId="{1413B384-BF0E-4729-ADE3-05A38AF8CAD8}" type="presOf" srcId="{95622BBE-A223-4B27-8221-3E561EC721CE}" destId="{85AE391C-6486-4340-BAD6-4C675FA1CDCD}" srcOrd="0" destOrd="0" presId="urn:microsoft.com/office/officeart/2005/8/layout/radial6"/>
    <dgm:cxn modelId="{CA15CEAE-5BFB-4D58-9A49-DE617AC6EE3F}" type="presOf" srcId="{F8AE57A1-F3F1-456A-A7F8-043202902C14}" destId="{A0B344F3-C000-4C06-BE96-73D6CAA53763}" srcOrd="0" destOrd="0" presId="urn:microsoft.com/office/officeart/2005/8/layout/radial6"/>
    <dgm:cxn modelId="{ED974403-A580-4D24-BAF7-63610849BC2A}" srcId="{4C9D61A5-8A02-4575-858F-0590EEABBD45}" destId="{22D2AC1F-580E-465E-B7E6-639C737E5118}" srcOrd="2" destOrd="0" parTransId="{4CBEFD03-55F6-4F10-BC02-20A24FFD9934}" sibTransId="{47C05830-316D-4060-AD03-7371A3F98DA8}"/>
    <dgm:cxn modelId="{EFC1A46A-D374-4BC6-80AB-A3B51774C6FD}" type="presParOf" srcId="{BC0616BA-6520-46E4-86D8-D12945ACB231}" destId="{551CA519-208F-4EF7-B122-EC26450E9EE9}" srcOrd="0" destOrd="0" presId="urn:microsoft.com/office/officeart/2005/8/layout/radial6"/>
    <dgm:cxn modelId="{62986DC3-4187-4622-B92A-BF0356C5CA38}" type="presParOf" srcId="{BC0616BA-6520-46E4-86D8-D12945ACB231}" destId="{31FCEB9A-08AC-4A4F-8BAD-24E1ABC78BFB}" srcOrd="1" destOrd="0" presId="urn:microsoft.com/office/officeart/2005/8/layout/radial6"/>
    <dgm:cxn modelId="{F40BC23A-93C6-49A0-9F9E-56CE4C747C50}" type="presParOf" srcId="{BC0616BA-6520-46E4-86D8-D12945ACB231}" destId="{76EFBA19-E975-4A10-887F-147C27E87698}" srcOrd="2" destOrd="0" presId="urn:microsoft.com/office/officeart/2005/8/layout/radial6"/>
    <dgm:cxn modelId="{BF04D6ED-D15F-4650-883B-BE083BE93B48}" type="presParOf" srcId="{BC0616BA-6520-46E4-86D8-D12945ACB231}" destId="{A0B344F3-C000-4C06-BE96-73D6CAA53763}" srcOrd="3" destOrd="0" presId="urn:microsoft.com/office/officeart/2005/8/layout/radial6"/>
    <dgm:cxn modelId="{3E4096D7-0430-4E3B-87AF-F33D9944ACFA}" type="presParOf" srcId="{BC0616BA-6520-46E4-86D8-D12945ACB231}" destId="{85AE391C-6486-4340-BAD6-4C675FA1CDCD}" srcOrd="4" destOrd="0" presId="urn:microsoft.com/office/officeart/2005/8/layout/radial6"/>
    <dgm:cxn modelId="{BB1C1668-64DF-4A1D-B798-9398DE6B9DC3}" type="presParOf" srcId="{BC0616BA-6520-46E4-86D8-D12945ACB231}" destId="{C5C2F68A-2C8F-4948-8790-8595117D9848}" srcOrd="5" destOrd="0" presId="urn:microsoft.com/office/officeart/2005/8/layout/radial6"/>
    <dgm:cxn modelId="{00F0FAC2-72E5-415B-92D5-DBD0710B7781}" type="presParOf" srcId="{BC0616BA-6520-46E4-86D8-D12945ACB231}" destId="{0B2A3ADE-FAC2-41A5-90CB-4AA743651B51}" srcOrd="6" destOrd="0" presId="urn:microsoft.com/office/officeart/2005/8/layout/radial6"/>
    <dgm:cxn modelId="{6906BA47-CC67-479C-BC20-F0C8DF81A19B}" type="presParOf" srcId="{BC0616BA-6520-46E4-86D8-D12945ACB231}" destId="{43657EFF-08CD-4125-97E1-336F4B11544C}" srcOrd="7" destOrd="0" presId="urn:microsoft.com/office/officeart/2005/8/layout/radial6"/>
    <dgm:cxn modelId="{7295D299-42E1-4F3A-8884-66789FC9D37D}" type="presParOf" srcId="{BC0616BA-6520-46E4-86D8-D12945ACB231}" destId="{7311C90A-C1CA-4652-87A2-CD88B7A04EF2}" srcOrd="8" destOrd="0" presId="urn:microsoft.com/office/officeart/2005/8/layout/radial6"/>
    <dgm:cxn modelId="{E153078F-3ABD-47DB-889E-7F45A728A599}" type="presParOf" srcId="{BC0616BA-6520-46E4-86D8-D12945ACB231}" destId="{A5DC5E2D-D4E0-4DD9-8CE7-54B5D209CC8B}" srcOrd="9" destOrd="0" presId="urn:microsoft.com/office/officeart/2005/8/layout/radial6"/>
    <dgm:cxn modelId="{57A02B50-EB1D-42A5-B756-6BDAC181A2BF}" type="presParOf" srcId="{BC0616BA-6520-46E4-86D8-D12945ACB231}" destId="{F15D4B35-FDDB-47A5-8A77-4ACCE6AB48DA}" srcOrd="10" destOrd="0" presId="urn:microsoft.com/office/officeart/2005/8/layout/radial6"/>
    <dgm:cxn modelId="{C2DFDF84-A520-4D33-8D12-1EEE5AD45C9C}" type="presParOf" srcId="{BC0616BA-6520-46E4-86D8-D12945ACB231}" destId="{4E64EF05-CCDC-4F27-A5CB-5AEA9864428C}" srcOrd="11" destOrd="0" presId="urn:microsoft.com/office/officeart/2005/8/layout/radial6"/>
    <dgm:cxn modelId="{D00FF2A6-D31D-48CC-8395-CDDC5B10687C}" type="presParOf" srcId="{BC0616BA-6520-46E4-86D8-D12945ACB231}" destId="{18BF55CB-E17D-4010-887F-73ED1D205624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8FA005-2795-554F-A57A-F1BB4C717819}" type="doc">
      <dgm:prSet loTypeId="urn:microsoft.com/office/officeart/2005/8/layout/hierarchy2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D5D0A7AF-A815-4F43-8C9F-045DCC1AC0D0}">
      <dgm:prSet phldrT="[文字]" custT="1"/>
      <dgm:spPr/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教學課堂</a:t>
          </a:r>
          <a:endParaRPr lang="zh-TW" altLang="en-US" sz="28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EE25A1-3697-0749-BDBA-169A0CE0E931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辭典編纂</a:t>
          </a:r>
          <a:endParaRPr lang="zh-TW" altLang="en-US" sz="20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275B54F-7C6D-4647-811A-1DA3775A8EAF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字表、詞表</a:t>
          </a:r>
          <a:endParaRPr lang="zh-TW" altLang="en-US" sz="20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17635C4-E001-004A-B7F4-2F12348EA4F5}">
      <dgm:prSet phldrT="[文字]" custT="1"/>
      <dgm:spPr/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課綱、教材、辭典</a:t>
          </a:r>
          <a:endParaRPr lang="zh-TW" altLang="en-US" sz="28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44E4F2-F730-6146-9110-1B166D1281BE}" type="sibTrans" cxnId="{20B175F3-9170-3445-AC73-6AF798DEAA73}">
      <dgm:prSet/>
      <dgm:spPr/>
      <dgm:t>
        <a:bodyPr/>
        <a:lstStyle/>
        <a:p>
          <a:endParaRPr lang="zh-TW" altLang="en-US"/>
        </a:p>
      </dgm:t>
    </dgm:pt>
    <dgm:pt modelId="{C711CD55-FF18-F84D-A19E-4F49CA34C53E}" type="parTrans" cxnId="{20B175F3-9170-3445-AC73-6AF798DEAA73}">
      <dgm:prSet/>
      <dgm:spPr/>
      <dgm:t>
        <a:bodyPr/>
        <a:lstStyle/>
        <a:p>
          <a:endParaRPr lang="zh-TW" altLang="en-US"/>
        </a:p>
      </dgm:t>
    </dgm:pt>
    <dgm:pt modelId="{DB743F5D-B1A6-5F4A-ABD0-8B2019D9FF8E}" type="sibTrans" cxnId="{D2721499-B130-EF4E-897C-CEE10184C360}">
      <dgm:prSet/>
      <dgm:spPr/>
      <dgm:t>
        <a:bodyPr/>
        <a:lstStyle/>
        <a:p>
          <a:endParaRPr lang="zh-TW" altLang="en-US"/>
        </a:p>
      </dgm:t>
    </dgm:pt>
    <dgm:pt modelId="{DD157CD7-F8A9-2441-A411-359099ACEAF2}" type="parTrans" cxnId="{D2721499-B130-EF4E-897C-CEE10184C360}">
      <dgm:prSet/>
      <dgm:spPr/>
      <dgm:t>
        <a:bodyPr/>
        <a:lstStyle/>
        <a:p>
          <a:endParaRPr lang="zh-TW" altLang="en-US"/>
        </a:p>
      </dgm:t>
    </dgm:pt>
    <dgm:pt modelId="{7FE67892-36D8-B345-8178-B9613D24DE1E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語言癌</a:t>
          </a:r>
          <a:endParaRPr lang="zh-TW" altLang="en-US" sz="20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4030F1A-3126-B943-BBCC-03CA6FE92623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詞彙語法</a:t>
          </a:r>
          <a:endParaRPr lang="zh-TW" altLang="en-US" sz="20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6B63F4C-51B0-A04C-B5C6-9834BB1E127F}">
      <dgm:prSet phldrT="[文字]" custT="1"/>
      <dgm:spPr/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語言研究</a:t>
          </a:r>
          <a:endParaRPr lang="zh-TW" altLang="en-US" sz="2800" dirty="0" smtClean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5774FDF-B845-8A45-85D8-5840ED3A8EB7}" type="sibTrans" cxnId="{E1D96011-F210-7B43-A2FF-0A71B525B1FB}">
      <dgm:prSet/>
      <dgm:spPr/>
      <dgm:t>
        <a:bodyPr/>
        <a:lstStyle/>
        <a:p>
          <a:endParaRPr lang="zh-TW" altLang="en-US"/>
        </a:p>
      </dgm:t>
    </dgm:pt>
    <dgm:pt modelId="{B9DA50D5-3FC3-9841-A777-1363B3A6ADE0}" type="parTrans" cxnId="{E1D96011-F210-7B43-A2FF-0A71B525B1FB}">
      <dgm:prSet/>
      <dgm:spPr/>
      <dgm:t>
        <a:bodyPr/>
        <a:lstStyle/>
        <a:p>
          <a:endParaRPr lang="zh-TW" altLang="en-US"/>
        </a:p>
      </dgm:t>
    </dgm:pt>
    <dgm:pt modelId="{C3CDB697-8A17-FD45-BECE-A9E92CCE7474}" type="sibTrans" cxnId="{385D993B-467A-A044-AD10-B4AAB7A4A587}">
      <dgm:prSet/>
      <dgm:spPr/>
      <dgm:t>
        <a:bodyPr/>
        <a:lstStyle/>
        <a:p>
          <a:endParaRPr lang="zh-TW" altLang="en-US"/>
        </a:p>
      </dgm:t>
    </dgm:pt>
    <dgm:pt modelId="{37874197-488C-4B44-B786-DCB70BA893AF}" type="parTrans" cxnId="{385D993B-467A-A044-AD10-B4AAB7A4A587}">
      <dgm:prSet/>
      <dgm:spPr/>
      <dgm:t>
        <a:bodyPr/>
        <a:lstStyle/>
        <a:p>
          <a:endParaRPr lang="zh-TW" altLang="en-US"/>
        </a:p>
      </dgm:t>
    </dgm:pt>
    <dgm:pt modelId="{A4109A6D-FC3B-EE47-A6DB-DDA61BD0F6A2}">
      <dgm:prSet phldrT="[文字]" custT="1"/>
      <dgm:spPr/>
      <dgm:t>
        <a:bodyPr/>
        <a:lstStyle/>
        <a:p>
          <a:r>
            <a:rPr lang="zh-TW" altLang="en-US" sz="24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語</a:t>
          </a:r>
        </a:p>
        <a:p>
          <a:r>
            <a:rPr lang="zh-TW" altLang="en-US" sz="24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料</a:t>
          </a:r>
        </a:p>
        <a:p>
          <a:r>
            <a:rPr lang="zh-TW" altLang="en-US" sz="24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庫</a:t>
          </a:r>
        </a:p>
        <a:p>
          <a:r>
            <a:rPr lang="zh-TW" altLang="en-US" sz="24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應</a:t>
          </a:r>
        </a:p>
        <a:p>
          <a:r>
            <a:rPr lang="zh-TW" altLang="en-US" sz="2400" b="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用</a:t>
          </a:r>
          <a:endParaRPr lang="zh-TW" altLang="en-US" sz="24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0A873B-DCFF-5349-87C0-F82920421173}" type="sibTrans" cxnId="{5FB4EB7B-9E81-604B-A713-A5B1D32ADDCE}">
      <dgm:prSet/>
      <dgm:spPr/>
      <dgm:t>
        <a:bodyPr/>
        <a:lstStyle/>
        <a:p>
          <a:endParaRPr lang="zh-TW" altLang="en-US"/>
        </a:p>
      </dgm:t>
    </dgm:pt>
    <dgm:pt modelId="{560EB9D2-48B8-D347-8B70-7BBB182CF62B}" type="parTrans" cxnId="{5FB4EB7B-9E81-604B-A713-A5B1D32ADDCE}">
      <dgm:prSet/>
      <dgm:spPr/>
      <dgm:t>
        <a:bodyPr/>
        <a:lstStyle/>
        <a:p>
          <a:endParaRPr lang="zh-TW" altLang="en-US"/>
        </a:p>
      </dgm:t>
    </dgm:pt>
    <dgm:pt modelId="{F80E18AC-D54E-4B49-B742-9AB2AC479EA0}" type="sibTrans" cxnId="{4797E8CA-51EA-5D4B-AF73-5BE0D67B4767}">
      <dgm:prSet/>
      <dgm:spPr/>
      <dgm:t>
        <a:bodyPr/>
        <a:lstStyle/>
        <a:p>
          <a:endParaRPr lang="zh-TW" altLang="en-US"/>
        </a:p>
      </dgm:t>
    </dgm:pt>
    <dgm:pt modelId="{EDDED4F6-B187-2741-AEF5-26D6036A4143}" type="parTrans" cxnId="{4797E8CA-51EA-5D4B-AF73-5BE0D67B4767}">
      <dgm:prSet/>
      <dgm:spPr/>
      <dgm:t>
        <a:bodyPr/>
        <a:lstStyle/>
        <a:p>
          <a:endParaRPr lang="zh-TW" altLang="en-US"/>
        </a:p>
      </dgm:t>
    </dgm:pt>
    <dgm:pt modelId="{12D04A5F-F6C9-E34A-917E-EAD983D858AF}" type="sibTrans" cxnId="{0BE60726-78D8-4C44-B2FE-8DE0642021F6}">
      <dgm:prSet/>
      <dgm:spPr/>
      <dgm:t>
        <a:bodyPr/>
        <a:lstStyle/>
        <a:p>
          <a:endParaRPr lang="zh-TW" altLang="en-US"/>
        </a:p>
      </dgm:t>
    </dgm:pt>
    <dgm:pt modelId="{9B8CD529-6FD0-A140-9D67-C0736352F1ED}" type="parTrans" cxnId="{0BE60726-78D8-4C44-B2FE-8DE0642021F6}">
      <dgm:prSet/>
      <dgm:spPr/>
      <dgm:t>
        <a:bodyPr/>
        <a:lstStyle/>
        <a:p>
          <a:endParaRPr lang="zh-TW" altLang="en-US"/>
        </a:p>
      </dgm:t>
    </dgm:pt>
    <dgm:pt modelId="{9B733BB9-6172-C149-BAEE-AE66E6750553}" type="sibTrans" cxnId="{25A9C17F-CA3A-3043-BBF3-2AD6EA7DC3C5}">
      <dgm:prSet/>
      <dgm:spPr/>
      <dgm:t>
        <a:bodyPr/>
        <a:lstStyle/>
        <a:p>
          <a:endParaRPr lang="zh-TW" altLang="en-US"/>
        </a:p>
      </dgm:t>
    </dgm:pt>
    <dgm:pt modelId="{D0CDE5AC-59CB-C848-8E4C-CBF393FD2D7B}" type="parTrans" cxnId="{25A9C17F-CA3A-3043-BBF3-2AD6EA7DC3C5}">
      <dgm:prSet/>
      <dgm:spPr/>
      <dgm:t>
        <a:bodyPr/>
        <a:lstStyle/>
        <a:p>
          <a:endParaRPr lang="zh-TW" altLang="en-US"/>
        </a:p>
      </dgm:t>
    </dgm:pt>
    <dgm:pt modelId="{037457BD-AAB2-B143-AB4F-819980B70A26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詞彙、搭配詞檢索系統</a:t>
          </a:r>
          <a:endParaRPr lang="zh-TW" altLang="en-US" sz="20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FDB7C8B-2439-FD49-B4BD-A3ADE42CC544}" type="parTrans" cxnId="{24611895-F7EC-AA4F-B8E0-205528F16A38}">
      <dgm:prSet/>
      <dgm:spPr/>
      <dgm:t>
        <a:bodyPr/>
        <a:lstStyle/>
        <a:p>
          <a:endParaRPr lang="zh-TW" altLang="en-US"/>
        </a:p>
      </dgm:t>
    </dgm:pt>
    <dgm:pt modelId="{8BEF1AAA-E3C4-5F40-A619-95F87F9E7608}" type="sibTrans" cxnId="{24611895-F7EC-AA4F-B8E0-205528F16A38}">
      <dgm:prSet/>
      <dgm:spPr/>
      <dgm:t>
        <a:bodyPr/>
        <a:lstStyle/>
        <a:p>
          <a:endParaRPr lang="zh-TW" altLang="en-US"/>
        </a:p>
      </dgm:t>
    </dgm:pt>
    <dgm:pt modelId="{1C0C5798-582D-074B-BACD-6FF70A806E89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年度常用語詞</a:t>
          </a:r>
          <a:endParaRPr lang="zh-TW" altLang="en-US" sz="20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9C638F-C45A-EA4A-8AE4-2A8867022582}" type="parTrans" cxnId="{1774E40D-D992-7B49-80D2-088252F318D7}">
      <dgm:prSet/>
      <dgm:spPr/>
      <dgm:t>
        <a:bodyPr/>
        <a:lstStyle/>
        <a:p>
          <a:endParaRPr lang="zh-TW" altLang="en-US"/>
        </a:p>
      </dgm:t>
    </dgm:pt>
    <dgm:pt modelId="{43A6AD19-BB56-D340-8620-5CC0E08BFD6A}" type="sibTrans" cxnId="{1774E40D-D992-7B49-80D2-088252F318D7}">
      <dgm:prSet/>
      <dgm:spPr/>
      <dgm:t>
        <a:bodyPr/>
        <a:lstStyle/>
        <a:p>
          <a:endParaRPr lang="zh-TW" altLang="en-US"/>
        </a:p>
      </dgm:t>
    </dgm:pt>
    <dgm:pt modelId="{C43D684F-5ED7-AE46-B0B8-3E84045E50D2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數據驅動學習</a:t>
          </a:r>
          <a:r>
            <a:rPr lang="en-US" altLang="zh-TW" sz="20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(DDL)</a:t>
          </a:r>
          <a:endParaRPr lang="zh-TW" altLang="en-US" sz="2000" dirty="0">
            <a:solidFill>
              <a:srgbClr val="0000FF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F21A0D68-2D32-8848-964C-BEDC577C518B}" type="parTrans" cxnId="{E0FD07BC-8B36-D84F-9B62-F68C659AFA43}">
      <dgm:prSet/>
      <dgm:spPr/>
      <dgm:t>
        <a:bodyPr/>
        <a:lstStyle/>
        <a:p>
          <a:endParaRPr lang="zh-TW" altLang="en-US"/>
        </a:p>
      </dgm:t>
    </dgm:pt>
    <dgm:pt modelId="{EA966FE0-8384-5F46-802D-BAD0C23B0E94}" type="sibTrans" cxnId="{E0FD07BC-8B36-D84F-9B62-F68C659AFA43}">
      <dgm:prSet/>
      <dgm:spPr/>
      <dgm:t>
        <a:bodyPr/>
        <a:lstStyle/>
        <a:p>
          <a:endParaRPr lang="zh-TW" altLang="en-US"/>
        </a:p>
      </dgm:t>
    </dgm:pt>
    <dgm:pt modelId="{4E77C2E8-765E-4A3F-BF9B-CF65FD4FFD0A}">
      <dgm:prSet phldrT="[文字]" custT="1"/>
      <dgm:spPr/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翻譯研究、應用</a:t>
          </a:r>
          <a:endParaRPr lang="zh-TW" altLang="en-US" sz="28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B234D1F-5C0A-4BF3-9D24-61C2E99F6A2C}" type="parTrans" cxnId="{511E1DF4-6CA9-40C9-9F19-8C88E6D63845}">
      <dgm:prSet/>
      <dgm:spPr/>
      <dgm:t>
        <a:bodyPr/>
        <a:lstStyle/>
        <a:p>
          <a:endParaRPr lang="zh-TW" altLang="en-US"/>
        </a:p>
      </dgm:t>
    </dgm:pt>
    <dgm:pt modelId="{3F7E1690-A66C-4A20-B7F2-C0F6A817CCCF}" type="sibTrans" cxnId="{511E1DF4-6CA9-40C9-9F19-8C88E6D63845}">
      <dgm:prSet/>
      <dgm:spPr/>
      <dgm:t>
        <a:bodyPr/>
        <a:lstStyle/>
        <a:p>
          <a:endParaRPr lang="zh-TW" altLang="en-US"/>
        </a:p>
      </dgm:t>
    </dgm:pt>
    <dgm:pt modelId="{47C014A4-D75E-4BC4-BD4F-F9F70844783A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自動翻譯系統建置</a:t>
          </a:r>
          <a:endParaRPr lang="zh-TW" altLang="en-US" sz="20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FEEC21-4C73-4E25-90B9-736B5973271B}" type="parTrans" cxnId="{A11CD8DA-3778-481C-BE35-5C5F6C92C318}">
      <dgm:prSet/>
      <dgm:spPr/>
      <dgm:t>
        <a:bodyPr/>
        <a:lstStyle/>
        <a:p>
          <a:endParaRPr lang="zh-TW" altLang="en-US"/>
        </a:p>
      </dgm:t>
    </dgm:pt>
    <dgm:pt modelId="{AFD6FE43-C8E2-4D6A-A675-DE64DA5A5C6D}" type="sibTrans" cxnId="{A11CD8DA-3778-481C-BE35-5C5F6C92C318}">
      <dgm:prSet/>
      <dgm:spPr/>
      <dgm:t>
        <a:bodyPr/>
        <a:lstStyle/>
        <a:p>
          <a:endParaRPr lang="zh-TW" altLang="en-US"/>
        </a:p>
      </dgm:t>
    </dgm:pt>
    <dgm:pt modelId="{5744F004-7D65-493E-A66F-EFDA68EDC758}">
      <dgm:prSet phldrT="[文字]" custT="1"/>
      <dgm:spPr/>
      <dgm:t>
        <a:bodyPr/>
        <a:lstStyle/>
        <a:p>
          <a:r>
            <a:rPr lang="zh-TW" altLang="en-US" sz="20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翻譯記憶庫擴充</a:t>
          </a:r>
          <a:endParaRPr lang="zh-TW" altLang="en-US" sz="20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EF0BFF6-A7BF-41BC-BD3C-7A919C4BE959}" type="parTrans" cxnId="{1A509C43-7F12-4E3C-8B81-12A0D7D4EC48}">
      <dgm:prSet/>
      <dgm:spPr/>
      <dgm:t>
        <a:bodyPr/>
        <a:lstStyle/>
        <a:p>
          <a:endParaRPr lang="zh-TW" altLang="en-US"/>
        </a:p>
      </dgm:t>
    </dgm:pt>
    <dgm:pt modelId="{BB8FA553-B74A-4D50-8832-92B5B9241583}" type="sibTrans" cxnId="{1A509C43-7F12-4E3C-8B81-12A0D7D4EC48}">
      <dgm:prSet/>
      <dgm:spPr/>
      <dgm:t>
        <a:bodyPr/>
        <a:lstStyle/>
        <a:p>
          <a:endParaRPr lang="zh-TW" altLang="en-US"/>
        </a:p>
      </dgm:t>
    </dgm:pt>
    <dgm:pt modelId="{A9223A95-3C32-564E-BAE5-E2FB5644FF83}" type="pres">
      <dgm:prSet presAssocID="{688FA005-2795-554F-A57A-F1BB4C71781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22266B1-B6E1-F74E-B429-F0EC132BCE20}" type="pres">
      <dgm:prSet presAssocID="{A4109A6D-FC3B-EE47-A6DB-DDA61BD0F6A2}" presName="root1" presStyleCnt="0"/>
      <dgm:spPr/>
      <dgm:t>
        <a:bodyPr/>
        <a:lstStyle/>
        <a:p>
          <a:endParaRPr lang="zh-TW" altLang="en-US"/>
        </a:p>
      </dgm:t>
    </dgm:pt>
    <dgm:pt modelId="{0D57CDFA-0944-3E44-AA30-93F37DB179EB}" type="pres">
      <dgm:prSet presAssocID="{A4109A6D-FC3B-EE47-A6DB-DDA61BD0F6A2}" presName="LevelOneTextNode" presStyleLbl="node0" presStyleIdx="0" presStyleCnt="1" custScaleY="587186" custLinFactX="-88787" custLinFactNeighborX="-100000" custLinFactNeighborY="-4845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133550E-ED3E-FD4C-BD5D-2FC86E76F302}" type="pres">
      <dgm:prSet presAssocID="{A4109A6D-FC3B-EE47-A6DB-DDA61BD0F6A2}" presName="level2hierChild" presStyleCnt="0"/>
      <dgm:spPr/>
      <dgm:t>
        <a:bodyPr/>
        <a:lstStyle/>
        <a:p>
          <a:endParaRPr lang="zh-TW" altLang="en-US"/>
        </a:p>
      </dgm:t>
    </dgm:pt>
    <dgm:pt modelId="{F0FB9CF4-59C1-214B-9A11-FE03C6E50D14}" type="pres">
      <dgm:prSet presAssocID="{D0CDE5AC-59CB-C848-8E4C-CBF393FD2D7B}" presName="conn2-1" presStyleLbl="parChTrans1D2" presStyleIdx="0" presStyleCnt="4"/>
      <dgm:spPr/>
      <dgm:t>
        <a:bodyPr/>
        <a:lstStyle/>
        <a:p>
          <a:endParaRPr lang="zh-TW" altLang="en-US"/>
        </a:p>
      </dgm:t>
    </dgm:pt>
    <dgm:pt modelId="{F6E5EFF3-306D-F741-9BE4-BB00091130CC}" type="pres">
      <dgm:prSet presAssocID="{D0CDE5AC-59CB-C848-8E4C-CBF393FD2D7B}" presName="connTx" presStyleLbl="parChTrans1D2" presStyleIdx="0" presStyleCnt="4"/>
      <dgm:spPr/>
      <dgm:t>
        <a:bodyPr/>
        <a:lstStyle/>
        <a:p>
          <a:endParaRPr lang="zh-TW" altLang="en-US"/>
        </a:p>
      </dgm:t>
    </dgm:pt>
    <dgm:pt modelId="{0158BCAA-D72C-EC43-B084-9554920F8F31}" type="pres">
      <dgm:prSet presAssocID="{86B63F4C-51B0-A04C-B5C6-9834BB1E127F}" presName="root2" presStyleCnt="0"/>
      <dgm:spPr/>
      <dgm:t>
        <a:bodyPr/>
        <a:lstStyle/>
        <a:p>
          <a:endParaRPr lang="zh-TW" altLang="en-US"/>
        </a:p>
      </dgm:t>
    </dgm:pt>
    <dgm:pt modelId="{A9B82225-DCC8-D14F-BA15-D567BE60DEAD}" type="pres">
      <dgm:prSet presAssocID="{86B63F4C-51B0-A04C-B5C6-9834BB1E127F}" presName="LevelTwoTextNode" presStyleLbl="node2" presStyleIdx="0" presStyleCnt="4" custScaleX="260265" custLinFactX="-24367" custLinFactNeighborX="-100000" custLinFactNeighborY="-173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B34FB74-5ED7-9D41-AD26-1703F08E01EE}" type="pres">
      <dgm:prSet presAssocID="{86B63F4C-51B0-A04C-B5C6-9834BB1E127F}" presName="level3hierChild" presStyleCnt="0"/>
      <dgm:spPr/>
      <dgm:t>
        <a:bodyPr/>
        <a:lstStyle/>
        <a:p>
          <a:endParaRPr lang="zh-TW" altLang="en-US"/>
        </a:p>
      </dgm:t>
    </dgm:pt>
    <dgm:pt modelId="{AB0F6327-7540-D54D-8D23-E9725882307A}" type="pres">
      <dgm:prSet presAssocID="{37874197-488C-4B44-B786-DCB70BA893AF}" presName="conn2-1" presStyleLbl="parChTrans1D3" presStyleIdx="0" presStyleCnt="9"/>
      <dgm:spPr/>
      <dgm:t>
        <a:bodyPr/>
        <a:lstStyle/>
        <a:p>
          <a:endParaRPr lang="zh-TW" altLang="en-US"/>
        </a:p>
      </dgm:t>
    </dgm:pt>
    <dgm:pt modelId="{BEE2FEB1-E9B1-4146-A31C-9F6129676746}" type="pres">
      <dgm:prSet presAssocID="{37874197-488C-4B44-B786-DCB70BA893AF}" presName="connTx" presStyleLbl="parChTrans1D3" presStyleIdx="0" presStyleCnt="9"/>
      <dgm:spPr/>
      <dgm:t>
        <a:bodyPr/>
        <a:lstStyle/>
        <a:p>
          <a:endParaRPr lang="zh-TW" altLang="en-US"/>
        </a:p>
      </dgm:t>
    </dgm:pt>
    <dgm:pt modelId="{0CFBFF58-2B3D-F547-A068-2CF5D40FFAAB}" type="pres">
      <dgm:prSet presAssocID="{54030F1A-3126-B943-BBCC-03CA6FE92623}" presName="root2" presStyleCnt="0"/>
      <dgm:spPr/>
      <dgm:t>
        <a:bodyPr/>
        <a:lstStyle/>
        <a:p>
          <a:endParaRPr lang="zh-TW" altLang="en-US"/>
        </a:p>
      </dgm:t>
    </dgm:pt>
    <dgm:pt modelId="{53B88875-1C34-5344-8353-552A9DD570CA}" type="pres">
      <dgm:prSet presAssocID="{54030F1A-3126-B943-BBCC-03CA6FE92623}" presName="LevelTwoTextNode" presStyleLbl="node3" presStyleIdx="0" presStyleCnt="9" custScaleX="2300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7156B0C-666A-1B42-8CE5-33220EBBD1DF}" type="pres">
      <dgm:prSet presAssocID="{54030F1A-3126-B943-BBCC-03CA6FE92623}" presName="level3hierChild" presStyleCnt="0"/>
      <dgm:spPr/>
      <dgm:t>
        <a:bodyPr/>
        <a:lstStyle/>
        <a:p>
          <a:endParaRPr lang="zh-TW" altLang="en-US"/>
        </a:p>
      </dgm:t>
    </dgm:pt>
    <dgm:pt modelId="{57C1628E-1C00-2F46-913D-04DE31AADC7A}" type="pres">
      <dgm:prSet presAssocID="{B9DA50D5-3FC3-9841-A777-1363B3A6ADE0}" presName="conn2-1" presStyleLbl="parChTrans1D3" presStyleIdx="1" presStyleCnt="9"/>
      <dgm:spPr/>
      <dgm:t>
        <a:bodyPr/>
        <a:lstStyle/>
        <a:p>
          <a:endParaRPr lang="zh-TW" altLang="en-US"/>
        </a:p>
      </dgm:t>
    </dgm:pt>
    <dgm:pt modelId="{2924BB3C-CD85-0444-A339-9AB82AE870B6}" type="pres">
      <dgm:prSet presAssocID="{B9DA50D5-3FC3-9841-A777-1363B3A6ADE0}" presName="connTx" presStyleLbl="parChTrans1D3" presStyleIdx="1" presStyleCnt="9"/>
      <dgm:spPr/>
      <dgm:t>
        <a:bodyPr/>
        <a:lstStyle/>
        <a:p>
          <a:endParaRPr lang="zh-TW" altLang="en-US"/>
        </a:p>
      </dgm:t>
    </dgm:pt>
    <dgm:pt modelId="{67779DD0-9DEF-E04D-8DB8-7581EB8963C1}" type="pres">
      <dgm:prSet presAssocID="{7FE67892-36D8-B345-8178-B9613D24DE1E}" presName="root2" presStyleCnt="0"/>
      <dgm:spPr/>
      <dgm:t>
        <a:bodyPr/>
        <a:lstStyle/>
        <a:p>
          <a:endParaRPr lang="zh-TW" altLang="en-US"/>
        </a:p>
      </dgm:t>
    </dgm:pt>
    <dgm:pt modelId="{DF8BEF68-6646-1D49-8B18-0A1BED6A76D9}" type="pres">
      <dgm:prSet presAssocID="{7FE67892-36D8-B345-8178-B9613D24DE1E}" presName="LevelTwoTextNode" presStyleLbl="node3" presStyleIdx="1" presStyleCnt="9" custScaleX="2300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3D75F55-C1A3-F34C-93A0-155A9972F41F}" type="pres">
      <dgm:prSet presAssocID="{7FE67892-36D8-B345-8178-B9613D24DE1E}" presName="level3hierChild" presStyleCnt="0"/>
      <dgm:spPr/>
      <dgm:t>
        <a:bodyPr/>
        <a:lstStyle/>
        <a:p>
          <a:endParaRPr lang="zh-TW" altLang="en-US"/>
        </a:p>
      </dgm:t>
    </dgm:pt>
    <dgm:pt modelId="{80693EEF-A3DE-EF49-8F1A-846AB05D011D}" type="pres">
      <dgm:prSet presAssocID="{7E9C638F-C45A-EA4A-8AE4-2A8867022582}" presName="conn2-1" presStyleLbl="parChTrans1D3" presStyleIdx="2" presStyleCnt="9"/>
      <dgm:spPr/>
      <dgm:t>
        <a:bodyPr/>
        <a:lstStyle/>
        <a:p>
          <a:endParaRPr lang="zh-TW" altLang="en-US"/>
        </a:p>
      </dgm:t>
    </dgm:pt>
    <dgm:pt modelId="{FEE5BC5F-E6C4-364B-96E9-256C0152AF07}" type="pres">
      <dgm:prSet presAssocID="{7E9C638F-C45A-EA4A-8AE4-2A8867022582}" presName="connTx" presStyleLbl="parChTrans1D3" presStyleIdx="2" presStyleCnt="9"/>
      <dgm:spPr/>
      <dgm:t>
        <a:bodyPr/>
        <a:lstStyle/>
        <a:p>
          <a:endParaRPr lang="zh-TW" altLang="en-US"/>
        </a:p>
      </dgm:t>
    </dgm:pt>
    <dgm:pt modelId="{A43856D7-3FF7-C14B-BC5B-49D80FDE9EDE}" type="pres">
      <dgm:prSet presAssocID="{1C0C5798-582D-074B-BACD-6FF70A806E89}" presName="root2" presStyleCnt="0"/>
      <dgm:spPr/>
      <dgm:t>
        <a:bodyPr/>
        <a:lstStyle/>
        <a:p>
          <a:endParaRPr lang="zh-TW" altLang="en-US"/>
        </a:p>
      </dgm:t>
    </dgm:pt>
    <dgm:pt modelId="{C1DF3161-F485-1F4C-99B5-6E8F22D99CD9}" type="pres">
      <dgm:prSet presAssocID="{1C0C5798-582D-074B-BACD-6FF70A806E89}" presName="LevelTwoTextNode" presStyleLbl="node3" presStyleIdx="2" presStyleCnt="9" custScaleX="2300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D5FDE1A-ED1F-3F46-823A-F95BF927C6D0}" type="pres">
      <dgm:prSet presAssocID="{1C0C5798-582D-074B-BACD-6FF70A806E89}" presName="level3hierChild" presStyleCnt="0"/>
      <dgm:spPr/>
      <dgm:t>
        <a:bodyPr/>
        <a:lstStyle/>
        <a:p>
          <a:endParaRPr lang="zh-TW" altLang="en-US"/>
        </a:p>
      </dgm:t>
    </dgm:pt>
    <dgm:pt modelId="{4DB8057E-0AFA-4F7C-B790-C936991624CA}" type="pres">
      <dgm:prSet presAssocID="{1B234D1F-5C0A-4BF3-9D24-61C2E99F6A2C}" presName="conn2-1" presStyleLbl="parChTrans1D2" presStyleIdx="1" presStyleCnt="4"/>
      <dgm:spPr/>
      <dgm:t>
        <a:bodyPr/>
        <a:lstStyle/>
        <a:p>
          <a:endParaRPr lang="zh-TW" altLang="en-US"/>
        </a:p>
      </dgm:t>
    </dgm:pt>
    <dgm:pt modelId="{63F5D28A-9759-4DB0-B958-D3B064646955}" type="pres">
      <dgm:prSet presAssocID="{1B234D1F-5C0A-4BF3-9D24-61C2E99F6A2C}" presName="connTx" presStyleLbl="parChTrans1D2" presStyleIdx="1" presStyleCnt="4"/>
      <dgm:spPr/>
      <dgm:t>
        <a:bodyPr/>
        <a:lstStyle/>
        <a:p>
          <a:endParaRPr lang="zh-TW" altLang="en-US"/>
        </a:p>
      </dgm:t>
    </dgm:pt>
    <dgm:pt modelId="{3D4A75E8-AB74-43BB-A242-9A7E0BC00646}" type="pres">
      <dgm:prSet presAssocID="{4E77C2E8-765E-4A3F-BF9B-CF65FD4FFD0A}" presName="root2" presStyleCnt="0"/>
      <dgm:spPr/>
    </dgm:pt>
    <dgm:pt modelId="{157C9F05-7420-4B3E-A1EA-219E1B14AE17}" type="pres">
      <dgm:prSet presAssocID="{4E77C2E8-765E-4A3F-BF9B-CF65FD4FFD0A}" presName="LevelTwoTextNode" presStyleLbl="node2" presStyleIdx="1" presStyleCnt="4" custScaleX="255168" custLinFactX="-26976" custLinFactNeighborX="-100000" custLinFactNeighborY="-2261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A7FD6E6-B6A1-4A3A-B2C5-2F9C78095FDD}" type="pres">
      <dgm:prSet presAssocID="{4E77C2E8-765E-4A3F-BF9B-CF65FD4FFD0A}" presName="level3hierChild" presStyleCnt="0"/>
      <dgm:spPr/>
    </dgm:pt>
    <dgm:pt modelId="{5E987791-B62F-4193-B66D-547D0F79BCB8}" type="pres">
      <dgm:prSet presAssocID="{BAFEEC21-4C73-4E25-90B9-736B5973271B}" presName="conn2-1" presStyleLbl="parChTrans1D3" presStyleIdx="3" presStyleCnt="9"/>
      <dgm:spPr/>
      <dgm:t>
        <a:bodyPr/>
        <a:lstStyle/>
        <a:p>
          <a:endParaRPr lang="zh-TW" altLang="en-US"/>
        </a:p>
      </dgm:t>
    </dgm:pt>
    <dgm:pt modelId="{44BE3601-5A47-4DE3-BA54-73555FEA637A}" type="pres">
      <dgm:prSet presAssocID="{BAFEEC21-4C73-4E25-90B9-736B5973271B}" presName="connTx" presStyleLbl="parChTrans1D3" presStyleIdx="3" presStyleCnt="9"/>
      <dgm:spPr/>
      <dgm:t>
        <a:bodyPr/>
        <a:lstStyle/>
        <a:p>
          <a:endParaRPr lang="zh-TW" altLang="en-US"/>
        </a:p>
      </dgm:t>
    </dgm:pt>
    <dgm:pt modelId="{E9444019-5059-42B3-9EB7-6C8EE6CE551B}" type="pres">
      <dgm:prSet presAssocID="{47C014A4-D75E-4BC4-BD4F-F9F70844783A}" presName="root2" presStyleCnt="0"/>
      <dgm:spPr/>
    </dgm:pt>
    <dgm:pt modelId="{5320D7C3-E362-4F1A-AED1-7B74F12ECB72}" type="pres">
      <dgm:prSet presAssocID="{47C014A4-D75E-4BC4-BD4F-F9F70844783A}" presName="LevelTwoTextNode" presStyleLbl="node3" presStyleIdx="3" presStyleCnt="9" custScaleX="2300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DC6CA5E-2CB3-4DE5-9EF2-DC748812E95D}" type="pres">
      <dgm:prSet presAssocID="{47C014A4-D75E-4BC4-BD4F-F9F70844783A}" presName="level3hierChild" presStyleCnt="0"/>
      <dgm:spPr/>
    </dgm:pt>
    <dgm:pt modelId="{18FCA235-A4E5-40F4-8B71-85B2B72BE523}" type="pres">
      <dgm:prSet presAssocID="{7EF0BFF6-A7BF-41BC-BD3C-7A919C4BE959}" presName="conn2-1" presStyleLbl="parChTrans1D3" presStyleIdx="4" presStyleCnt="9"/>
      <dgm:spPr/>
      <dgm:t>
        <a:bodyPr/>
        <a:lstStyle/>
        <a:p>
          <a:endParaRPr lang="zh-TW" altLang="en-US"/>
        </a:p>
      </dgm:t>
    </dgm:pt>
    <dgm:pt modelId="{A34A1601-C2C7-49B5-9F8B-F11B403D0379}" type="pres">
      <dgm:prSet presAssocID="{7EF0BFF6-A7BF-41BC-BD3C-7A919C4BE959}" presName="connTx" presStyleLbl="parChTrans1D3" presStyleIdx="4" presStyleCnt="9"/>
      <dgm:spPr/>
      <dgm:t>
        <a:bodyPr/>
        <a:lstStyle/>
        <a:p>
          <a:endParaRPr lang="zh-TW" altLang="en-US"/>
        </a:p>
      </dgm:t>
    </dgm:pt>
    <dgm:pt modelId="{7C5F2190-5F50-4259-8253-F803439A6729}" type="pres">
      <dgm:prSet presAssocID="{5744F004-7D65-493E-A66F-EFDA68EDC758}" presName="root2" presStyleCnt="0"/>
      <dgm:spPr/>
    </dgm:pt>
    <dgm:pt modelId="{94B313B1-CBBB-40C3-BF0D-B69D567AAD52}" type="pres">
      <dgm:prSet presAssocID="{5744F004-7D65-493E-A66F-EFDA68EDC758}" presName="LevelTwoTextNode" presStyleLbl="node3" presStyleIdx="4" presStyleCnt="9" custScaleX="2300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B6EF025-C534-444A-9ABC-E398B3226066}" type="pres">
      <dgm:prSet presAssocID="{5744F004-7D65-493E-A66F-EFDA68EDC758}" presName="level3hierChild" presStyleCnt="0"/>
      <dgm:spPr/>
    </dgm:pt>
    <dgm:pt modelId="{736DD728-DB4B-564A-A42A-54E1C4771DF9}" type="pres">
      <dgm:prSet presAssocID="{9B8CD529-6FD0-A140-9D67-C0736352F1ED}" presName="conn2-1" presStyleLbl="parChTrans1D2" presStyleIdx="2" presStyleCnt="4"/>
      <dgm:spPr/>
      <dgm:t>
        <a:bodyPr/>
        <a:lstStyle/>
        <a:p>
          <a:endParaRPr lang="zh-TW" altLang="en-US"/>
        </a:p>
      </dgm:t>
    </dgm:pt>
    <dgm:pt modelId="{FEC326DC-6435-E744-A9CC-CD3678EDC8B4}" type="pres">
      <dgm:prSet presAssocID="{9B8CD529-6FD0-A140-9D67-C0736352F1ED}" presName="connTx" presStyleLbl="parChTrans1D2" presStyleIdx="2" presStyleCnt="4"/>
      <dgm:spPr/>
      <dgm:t>
        <a:bodyPr/>
        <a:lstStyle/>
        <a:p>
          <a:endParaRPr lang="zh-TW" altLang="en-US"/>
        </a:p>
      </dgm:t>
    </dgm:pt>
    <dgm:pt modelId="{2B3B3DBB-D3AA-BF41-8272-4F994832A757}" type="pres">
      <dgm:prSet presAssocID="{C17635C4-E001-004A-B7F4-2F12348EA4F5}" presName="root2" presStyleCnt="0"/>
      <dgm:spPr/>
      <dgm:t>
        <a:bodyPr/>
        <a:lstStyle/>
        <a:p>
          <a:endParaRPr lang="zh-TW" altLang="en-US"/>
        </a:p>
      </dgm:t>
    </dgm:pt>
    <dgm:pt modelId="{B83BBEF2-7A7D-9845-B44D-8F7C07FC2E98}" type="pres">
      <dgm:prSet presAssocID="{C17635C4-E001-004A-B7F4-2F12348EA4F5}" presName="LevelTwoTextNode" presStyleLbl="node2" presStyleIdx="2" presStyleCnt="4" custScaleX="258605" custLinFactX="-27845" custLinFactNeighborX="-100000" custLinFactNeighborY="-1565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F18AD81-3D3E-9F48-BFB5-59E46BBC240E}" type="pres">
      <dgm:prSet presAssocID="{C17635C4-E001-004A-B7F4-2F12348EA4F5}" presName="level3hierChild" presStyleCnt="0"/>
      <dgm:spPr/>
      <dgm:t>
        <a:bodyPr/>
        <a:lstStyle/>
        <a:p>
          <a:endParaRPr lang="zh-TW" altLang="en-US"/>
        </a:p>
      </dgm:t>
    </dgm:pt>
    <dgm:pt modelId="{6AE71A2F-5EAB-E44B-B362-7C56C51D2323}" type="pres">
      <dgm:prSet presAssocID="{DD157CD7-F8A9-2441-A411-359099ACEAF2}" presName="conn2-1" presStyleLbl="parChTrans1D3" presStyleIdx="5" presStyleCnt="9"/>
      <dgm:spPr/>
      <dgm:t>
        <a:bodyPr/>
        <a:lstStyle/>
        <a:p>
          <a:endParaRPr lang="zh-TW" altLang="en-US"/>
        </a:p>
      </dgm:t>
    </dgm:pt>
    <dgm:pt modelId="{B4E2BE2F-F48D-BB4F-B847-E43517908EA1}" type="pres">
      <dgm:prSet presAssocID="{DD157CD7-F8A9-2441-A411-359099ACEAF2}" presName="connTx" presStyleLbl="parChTrans1D3" presStyleIdx="5" presStyleCnt="9"/>
      <dgm:spPr/>
      <dgm:t>
        <a:bodyPr/>
        <a:lstStyle/>
        <a:p>
          <a:endParaRPr lang="zh-TW" altLang="en-US"/>
        </a:p>
      </dgm:t>
    </dgm:pt>
    <dgm:pt modelId="{10F1D925-EDC4-D74C-927B-78A93B41A4FB}" type="pres">
      <dgm:prSet presAssocID="{2275B54F-7C6D-4647-811A-1DA3775A8EAF}" presName="root2" presStyleCnt="0"/>
      <dgm:spPr/>
      <dgm:t>
        <a:bodyPr/>
        <a:lstStyle/>
        <a:p>
          <a:endParaRPr lang="zh-TW" altLang="en-US"/>
        </a:p>
      </dgm:t>
    </dgm:pt>
    <dgm:pt modelId="{4AB19A1C-7228-D544-ABE7-6360BB32F03B}" type="pres">
      <dgm:prSet presAssocID="{2275B54F-7C6D-4647-811A-1DA3775A8EAF}" presName="LevelTwoTextNode" presStyleLbl="node3" presStyleIdx="5" presStyleCnt="9" custScaleX="2300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4A85252-94CD-2343-8E5E-E2396F740C52}" type="pres">
      <dgm:prSet presAssocID="{2275B54F-7C6D-4647-811A-1DA3775A8EAF}" presName="level3hierChild" presStyleCnt="0"/>
      <dgm:spPr/>
      <dgm:t>
        <a:bodyPr/>
        <a:lstStyle/>
        <a:p>
          <a:endParaRPr lang="zh-TW" altLang="en-US"/>
        </a:p>
      </dgm:t>
    </dgm:pt>
    <dgm:pt modelId="{01C93AAF-FFB3-9140-B4C0-602D16D17673}" type="pres">
      <dgm:prSet presAssocID="{C711CD55-FF18-F84D-A19E-4F49CA34C53E}" presName="conn2-1" presStyleLbl="parChTrans1D3" presStyleIdx="6" presStyleCnt="9"/>
      <dgm:spPr/>
      <dgm:t>
        <a:bodyPr/>
        <a:lstStyle/>
        <a:p>
          <a:endParaRPr lang="zh-TW" altLang="en-US"/>
        </a:p>
      </dgm:t>
    </dgm:pt>
    <dgm:pt modelId="{30014DFD-BE83-8244-BE9F-F9CB5BAEB251}" type="pres">
      <dgm:prSet presAssocID="{C711CD55-FF18-F84D-A19E-4F49CA34C53E}" presName="connTx" presStyleLbl="parChTrans1D3" presStyleIdx="6" presStyleCnt="9"/>
      <dgm:spPr/>
      <dgm:t>
        <a:bodyPr/>
        <a:lstStyle/>
        <a:p>
          <a:endParaRPr lang="zh-TW" altLang="en-US"/>
        </a:p>
      </dgm:t>
    </dgm:pt>
    <dgm:pt modelId="{132B700E-0BB8-0E4E-963B-29DD8D2A21C1}" type="pres">
      <dgm:prSet presAssocID="{42EE25A1-3697-0749-BDBA-169A0CE0E931}" presName="root2" presStyleCnt="0"/>
      <dgm:spPr/>
      <dgm:t>
        <a:bodyPr/>
        <a:lstStyle/>
        <a:p>
          <a:endParaRPr lang="zh-TW" altLang="en-US"/>
        </a:p>
      </dgm:t>
    </dgm:pt>
    <dgm:pt modelId="{AB180942-5676-0048-A10D-55B20F85729E}" type="pres">
      <dgm:prSet presAssocID="{42EE25A1-3697-0749-BDBA-169A0CE0E931}" presName="LevelTwoTextNode" presStyleLbl="node3" presStyleIdx="6" presStyleCnt="9" custScaleX="2300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5B15716-E6C1-4F4E-8C3F-4BAFAFC4CD0E}" type="pres">
      <dgm:prSet presAssocID="{42EE25A1-3697-0749-BDBA-169A0CE0E931}" presName="level3hierChild" presStyleCnt="0"/>
      <dgm:spPr/>
      <dgm:t>
        <a:bodyPr/>
        <a:lstStyle/>
        <a:p>
          <a:endParaRPr lang="zh-TW" altLang="en-US"/>
        </a:p>
      </dgm:t>
    </dgm:pt>
    <dgm:pt modelId="{38108B0D-BFAD-B142-A141-A981A7032A04}" type="pres">
      <dgm:prSet presAssocID="{EDDED4F6-B187-2741-AEF5-26D6036A4143}" presName="conn2-1" presStyleLbl="parChTrans1D2" presStyleIdx="3" presStyleCnt="4"/>
      <dgm:spPr/>
      <dgm:t>
        <a:bodyPr/>
        <a:lstStyle/>
        <a:p>
          <a:endParaRPr lang="zh-TW" altLang="en-US"/>
        </a:p>
      </dgm:t>
    </dgm:pt>
    <dgm:pt modelId="{C9016D19-9CF9-C74C-AB21-CFD112F7EA9C}" type="pres">
      <dgm:prSet presAssocID="{EDDED4F6-B187-2741-AEF5-26D6036A4143}" presName="connTx" presStyleLbl="parChTrans1D2" presStyleIdx="3" presStyleCnt="4"/>
      <dgm:spPr/>
      <dgm:t>
        <a:bodyPr/>
        <a:lstStyle/>
        <a:p>
          <a:endParaRPr lang="zh-TW" altLang="en-US"/>
        </a:p>
      </dgm:t>
    </dgm:pt>
    <dgm:pt modelId="{ADF485D4-12E8-5E44-AA48-047B4EBB8238}" type="pres">
      <dgm:prSet presAssocID="{D5D0A7AF-A815-4F43-8C9F-045DCC1AC0D0}" presName="root2" presStyleCnt="0"/>
      <dgm:spPr/>
      <dgm:t>
        <a:bodyPr/>
        <a:lstStyle/>
        <a:p>
          <a:endParaRPr lang="zh-TW" altLang="en-US"/>
        </a:p>
      </dgm:t>
    </dgm:pt>
    <dgm:pt modelId="{84CB0064-C675-1E4C-96D7-0CD89B6E6B8D}" type="pres">
      <dgm:prSet presAssocID="{D5D0A7AF-A815-4F43-8C9F-045DCC1AC0D0}" presName="LevelTwoTextNode" presStyleLbl="node2" presStyleIdx="3" presStyleCnt="4" custScaleX="254194" custLinFactX="-30454" custLinFactNeighborX="-100000" custLinFactNeighborY="-347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03DED6A-C494-C84A-9A33-8B8E32C7BE36}" type="pres">
      <dgm:prSet presAssocID="{D5D0A7AF-A815-4F43-8C9F-045DCC1AC0D0}" presName="level3hierChild" presStyleCnt="0"/>
      <dgm:spPr/>
      <dgm:t>
        <a:bodyPr/>
        <a:lstStyle/>
        <a:p>
          <a:endParaRPr lang="zh-TW" altLang="en-US"/>
        </a:p>
      </dgm:t>
    </dgm:pt>
    <dgm:pt modelId="{5DD1E90D-2E61-D244-9E29-3EC112DF94A6}" type="pres">
      <dgm:prSet presAssocID="{6FDB7C8B-2439-FD49-B4BD-A3ADE42CC544}" presName="conn2-1" presStyleLbl="parChTrans1D3" presStyleIdx="7" presStyleCnt="9"/>
      <dgm:spPr/>
      <dgm:t>
        <a:bodyPr/>
        <a:lstStyle/>
        <a:p>
          <a:endParaRPr lang="zh-TW" altLang="en-US"/>
        </a:p>
      </dgm:t>
    </dgm:pt>
    <dgm:pt modelId="{5A166671-C636-F347-A6AA-919F17382254}" type="pres">
      <dgm:prSet presAssocID="{6FDB7C8B-2439-FD49-B4BD-A3ADE42CC544}" presName="connTx" presStyleLbl="parChTrans1D3" presStyleIdx="7" presStyleCnt="9"/>
      <dgm:spPr/>
      <dgm:t>
        <a:bodyPr/>
        <a:lstStyle/>
        <a:p>
          <a:endParaRPr lang="zh-TW" altLang="en-US"/>
        </a:p>
      </dgm:t>
    </dgm:pt>
    <dgm:pt modelId="{B6FF0411-CB00-3F4F-9166-F435BA803097}" type="pres">
      <dgm:prSet presAssocID="{037457BD-AAB2-B143-AB4F-819980B70A26}" presName="root2" presStyleCnt="0"/>
      <dgm:spPr/>
      <dgm:t>
        <a:bodyPr/>
        <a:lstStyle/>
        <a:p>
          <a:endParaRPr lang="zh-TW" altLang="en-US"/>
        </a:p>
      </dgm:t>
    </dgm:pt>
    <dgm:pt modelId="{BDD0FD51-04AC-1846-9BCB-AD6EC2A0BF85}" type="pres">
      <dgm:prSet presAssocID="{037457BD-AAB2-B143-AB4F-819980B70A26}" presName="LevelTwoTextNode" presStyleLbl="node3" presStyleIdx="7" presStyleCnt="9" custScaleX="2300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43CD7F7-D730-0945-A992-6A073636B927}" type="pres">
      <dgm:prSet presAssocID="{037457BD-AAB2-B143-AB4F-819980B70A26}" presName="level3hierChild" presStyleCnt="0"/>
      <dgm:spPr/>
      <dgm:t>
        <a:bodyPr/>
        <a:lstStyle/>
        <a:p>
          <a:endParaRPr lang="zh-TW" altLang="en-US"/>
        </a:p>
      </dgm:t>
    </dgm:pt>
    <dgm:pt modelId="{1DB1556E-B127-404D-90F3-94571155EDBD}" type="pres">
      <dgm:prSet presAssocID="{F21A0D68-2D32-8848-964C-BEDC577C518B}" presName="conn2-1" presStyleLbl="parChTrans1D3" presStyleIdx="8" presStyleCnt="9"/>
      <dgm:spPr/>
      <dgm:t>
        <a:bodyPr/>
        <a:lstStyle/>
        <a:p>
          <a:endParaRPr lang="zh-TW" altLang="en-US"/>
        </a:p>
      </dgm:t>
    </dgm:pt>
    <dgm:pt modelId="{AC36EDC0-295C-4041-B17C-B8A16E9D863A}" type="pres">
      <dgm:prSet presAssocID="{F21A0D68-2D32-8848-964C-BEDC577C518B}" presName="connTx" presStyleLbl="parChTrans1D3" presStyleIdx="8" presStyleCnt="9"/>
      <dgm:spPr/>
      <dgm:t>
        <a:bodyPr/>
        <a:lstStyle/>
        <a:p>
          <a:endParaRPr lang="zh-TW" altLang="en-US"/>
        </a:p>
      </dgm:t>
    </dgm:pt>
    <dgm:pt modelId="{F86539C7-D4FB-5A4D-BE8C-9F7CF4549F21}" type="pres">
      <dgm:prSet presAssocID="{C43D684F-5ED7-AE46-B0B8-3E84045E50D2}" presName="root2" presStyleCnt="0"/>
      <dgm:spPr/>
      <dgm:t>
        <a:bodyPr/>
        <a:lstStyle/>
        <a:p>
          <a:endParaRPr lang="zh-TW" altLang="en-US"/>
        </a:p>
      </dgm:t>
    </dgm:pt>
    <dgm:pt modelId="{5E00C061-549F-2F4C-A692-E3E8BCA8D3BC}" type="pres">
      <dgm:prSet presAssocID="{C43D684F-5ED7-AE46-B0B8-3E84045E50D2}" presName="LevelTwoTextNode" presStyleLbl="node3" presStyleIdx="8" presStyleCnt="9" custScaleX="2300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1C55AC3-197A-3549-B5AA-44D7B8D6DDBA}" type="pres">
      <dgm:prSet presAssocID="{C43D684F-5ED7-AE46-B0B8-3E84045E50D2}" presName="level3hierChild" presStyleCnt="0"/>
      <dgm:spPr/>
      <dgm:t>
        <a:bodyPr/>
        <a:lstStyle/>
        <a:p>
          <a:endParaRPr lang="zh-TW" altLang="en-US"/>
        </a:p>
      </dgm:t>
    </dgm:pt>
  </dgm:ptLst>
  <dgm:cxnLst>
    <dgm:cxn modelId="{4C8710D3-CCF2-4197-969C-9883B12F3B08}" type="presOf" srcId="{D0CDE5AC-59CB-C848-8E4C-CBF393FD2D7B}" destId="{F0FB9CF4-59C1-214B-9A11-FE03C6E50D14}" srcOrd="0" destOrd="0" presId="urn:microsoft.com/office/officeart/2005/8/layout/hierarchy2"/>
    <dgm:cxn modelId="{24611895-F7EC-AA4F-B8E0-205528F16A38}" srcId="{D5D0A7AF-A815-4F43-8C9F-045DCC1AC0D0}" destId="{037457BD-AAB2-B143-AB4F-819980B70A26}" srcOrd="0" destOrd="0" parTransId="{6FDB7C8B-2439-FD49-B4BD-A3ADE42CC544}" sibTransId="{8BEF1AAA-E3C4-5F40-A619-95F87F9E7608}"/>
    <dgm:cxn modelId="{263CA7C5-E8B1-4C8D-9937-BA336623BD31}" type="presOf" srcId="{7EF0BFF6-A7BF-41BC-BD3C-7A919C4BE959}" destId="{A34A1601-C2C7-49B5-9F8B-F11B403D0379}" srcOrd="1" destOrd="0" presId="urn:microsoft.com/office/officeart/2005/8/layout/hierarchy2"/>
    <dgm:cxn modelId="{96E78AE1-DE46-4A52-A9DB-13CBB24DD6EA}" type="presOf" srcId="{F21A0D68-2D32-8848-964C-BEDC577C518B}" destId="{AC36EDC0-295C-4041-B17C-B8A16E9D863A}" srcOrd="1" destOrd="0" presId="urn:microsoft.com/office/officeart/2005/8/layout/hierarchy2"/>
    <dgm:cxn modelId="{1A509C43-7F12-4E3C-8B81-12A0D7D4EC48}" srcId="{4E77C2E8-765E-4A3F-BF9B-CF65FD4FFD0A}" destId="{5744F004-7D65-493E-A66F-EFDA68EDC758}" srcOrd="1" destOrd="0" parTransId="{7EF0BFF6-A7BF-41BC-BD3C-7A919C4BE959}" sibTransId="{BB8FA553-B74A-4D50-8832-92B5B9241583}"/>
    <dgm:cxn modelId="{1774E40D-D992-7B49-80D2-088252F318D7}" srcId="{86B63F4C-51B0-A04C-B5C6-9834BB1E127F}" destId="{1C0C5798-582D-074B-BACD-6FF70A806E89}" srcOrd="2" destOrd="0" parTransId="{7E9C638F-C45A-EA4A-8AE4-2A8867022582}" sibTransId="{43A6AD19-BB56-D340-8620-5CC0E08BFD6A}"/>
    <dgm:cxn modelId="{69894CDF-376D-4110-A6DE-206431212AE0}" type="presOf" srcId="{037457BD-AAB2-B143-AB4F-819980B70A26}" destId="{BDD0FD51-04AC-1846-9BCB-AD6EC2A0BF85}" srcOrd="0" destOrd="0" presId="urn:microsoft.com/office/officeart/2005/8/layout/hierarchy2"/>
    <dgm:cxn modelId="{AA57719A-F656-4A40-9CDB-B13D63D2B9B5}" type="presOf" srcId="{37874197-488C-4B44-B786-DCB70BA893AF}" destId="{BEE2FEB1-E9B1-4146-A31C-9F6129676746}" srcOrd="1" destOrd="0" presId="urn:microsoft.com/office/officeart/2005/8/layout/hierarchy2"/>
    <dgm:cxn modelId="{DAD9588C-CB4C-4B75-9C32-5F80620B71EC}" type="presOf" srcId="{42EE25A1-3697-0749-BDBA-169A0CE0E931}" destId="{AB180942-5676-0048-A10D-55B20F85729E}" srcOrd="0" destOrd="0" presId="urn:microsoft.com/office/officeart/2005/8/layout/hierarchy2"/>
    <dgm:cxn modelId="{0CD15301-4B8C-4C7E-AD03-F891068A5AF2}" type="presOf" srcId="{6FDB7C8B-2439-FD49-B4BD-A3ADE42CC544}" destId="{5DD1E90D-2E61-D244-9E29-3EC112DF94A6}" srcOrd="0" destOrd="0" presId="urn:microsoft.com/office/officeart/2005/8/layout/hierarchy2"/>
    <dgm:cxn modelId="{22E06445-E850-4278-BE58-815BC542B859}" type="presOf" srcId="{5744F004-7D65-493E-A66F-EFDA68EDC758}" destId="{94B313B1-CBBB-40C3-BF0D-B69D567AAD52}" srcOrd="0" destOrd="0" presId="urn:microsoft.com/office/officeart/2005/8/layout/hierarchy2"/>
    <dgm:cxn modelId="{42EDD5B8-2540-4157-9667-8BFCDE439EB7}" type="presOf" srcId="{7EF0BFF6-A7BF-41BC-BD3C-7A919C4BE959}" destId="{18FCA235-A4E5-40F4-8B71-85B2B72BE523}" srcOrd="0" destOrd="0" presId="urn:microsoft.com/office/officeart/2005/8/layout/hierarchy2"/>
    <dgm:cxn modelId="{4F4A5EA4-AA70-4592-B391-ECB0C9AFF29F}" type="presOf" srcId="{C43D684F-5ED7-AE46-B0B8-3E84045E50D2}" destId="{5E00C061-549F-2F4C-A692-E3E8BCA8D3BC}" srcOrd="0" destOrd="0" presId="urn:microsoft.com/office/officeart/2005/8/layout/hierarchy2"/>
    <dgm:cxn modelId="{F25ED24B-5BC9-4B5A-BFCD-8126BC662E57}" type="presOf" srcId="{DD157CD7-F8A9-2441-A411-359099ACEAF2}" destId="{B4E2BE2F-F48D-BB4F-B847-E43517908EA1}" srcOrd="1" destOrd="0" presId="urn:microsoft.com/office/officeart/2005/8/layout/hierarchy2"/>
    <dgm:cxn modelId="{636B6049-B58F-49B2-9C92-5DD3D6250C3F}" type="presOf" srcId="{F21A0D68-2D32-8848-964C-BEDC577C518B}" destId="{1DB1556E-B127-404D-90F3-94571155EDBD}" srcOrd="0" destOrd="0" presId="urn:microsoft.com/office/officeart/2005/8/layout/hierarchy2"/>
    <dgm:cxn modelId="{4C853AEA-CAB1-47AE-AB16-EFF6137DED79}" type="presOf" srcId="{B9DA50D5-3FC3-9841-A777-1363B3A6ADE0}" destId="{57C1628E-1C00-2F46-913D-04DE31AADC7A}" srcOrd="0" destOrd="0" presId="urn:microsoft.com/office/officeart/2005/8/layout/hierarchy2"/>
    <dgm:cxn modelId="{21D29C1C-5CD6-4009-B2FC-40A5497044AF}" type="presOf" srcId="{B9DA50D5-3FC3-9841-A777-1363B3A6ADE0}" destId="{2924BB3C-CD85-0444-A339-9AB82AE870B6}" srcOrd="1" destOrd="0" presId="urn:microsoft.com/office/officeart/2005/8/layout/hierarchy2"/>
    <dgm:cxn modelId="{6EDCF6D5-9514-404F-B386-7E944DAE6A9E}" type="presOf" srcId="{37874197-488C-4B44-B786-DCB70BA893AF}" destId="{AB0F6327-7540-D54D-8D23-E9725882307A}" srcOrd="0" destOrd="0" presId="urn:microsoft.com/office/officeart/2005/8/layout/hierarchy2"/>
    <dgm:cxn modelId="{4797E8CA-51EA-5D4B-AF73-5BE0D67B4767}" srcId="{A4109A6D-FC3B-EE47-A6DB-DDA61BD0F6A2}" destId="{D5D0A7AF-A815-4F43-8C9F-045DCC1AC0D0}" srcOrd="3" destOrd="0" parTransId="{EDDED4F6-B187-2741-AEF5-26D6036A4143}" sibTransId="{F80E18AC-D54E-4B49-B742-9AB2AC479EA0}"/>
    <dgm:cxn modelId="{EB8040D2-1A5A-46EA-882F-515309009252}" type="presOf" srcId="{C711CD55-FF18-F84D-A19E-4F49CA34C53E}" destId="{30014DFD-BE83-8244-BE9F-F9CB5BAEB251}" srcOrd="1" destOrd="0" presId="urn:microsoft.com/office/officeart/2005/8/layout/hierarchy2"/>
    <dgm:cxn modelId="{BB27600D-304C-4BF6-BBCF-8D1BAF687DE9}" type="presOf" srcId="{6FDB7C8B-2439-FD49-B4BD-A3ADE42CC544}" destId="{5A166671-C636-F347-A6AA-919F17382254}" srcOrd="1" destOrd="0" presId="urn:microsoft.com/office/officeart/2005/8/layout/hierarchy2"/>
    <dgm:cxn modelId="{0BE60726-78D8-4C44-B2FE-8DE0642021F6}" srcId="{A4109A6D-FC3B-EE47-A6DB-DDA61BD0F6A2}" destId="{C17635C4-E001-004A-B7F4-2F12348EA4F5}" srcOrd="2" destOrd="0" parTransId="{9B8CD529-6FD0-A140-9D67-C0736352F1ED}" sibTransId="{12D04A5F-F6C9-E34A-917E-EAD983D858AF}"/>
    <dgm:cxn modelId="{B44790A2-8D9C-4925-AC55-63939F42A7F3}" type="presOf" srcId="{47C014A4-D75E-4BC4-BD4F-F9F70844783A}" destId="{5320D7C3-E362-4F1A-AED1-7B74F12ECB72}" srcOrd="0" destOrd="0" presId="urn:microsoft.com/office/officeart/2005/8/layout/hierarchy2"/>
    <dgm:cxn modelId="{D2721499-B130-EF4E-897C-CEE10184C360}" srcId="{C17635C4-E001-004A-B7F4-2F12348EA4F5}" destId="{2275B54F-7C6D-4647-811A-1DA3775A8EAF}" srcOrd="0" destOrd="0" parTransId="{DD157CD7-F8A9-2441-A411-359099ACEAF2}" sibTransId="{DB743F5D-B1A6-5F4A-ABD0-8B2019D9FF8E}"/>
    <dgm:cxn modelId="{5A5C1000-03A2-466A-848D-8D2D6C7434EF}" type="presOf" srcId="{BAFEEC21-4C73-4E25-90B9-736B5973271B}" destId="{44BE3601-5A47-4DE3-BA54-73555FEA637A}" srcOrd="1" destOrd="0" presId="urn:microsoft.com/office/officeart/2005/8/layout/hierarchy2"/>
    <dgm:cxn modelId="{5A2F105D-ABD3-4DD5-95D4-7B25AFB30978}" type="presOf" srcId="{1C0C5798-582D-074B-BACD-6FF70A806E89}" destId="{C1DF3161-F485-1F4C-99B5-6E8F22D99CD9}" srcOrd="0" destOrd="0" presId="urn:microsoft.com/office/officeart/2005/8/layout/hierarchy2"/>
    <dgm:cxn modelId="{DC68C77E-B850-4CF3-88CB-5CC17031C7D3}" type="presOf" srcId="{D0CDE5AC-59CB-C848-8E4C-CBF393FD2D7B}" destId="{F6E5EFF3-306D-F741-9BE4-BB00091130CC}" srcOrd="1" destOrd="0" presId="urn:microsoft.com/office/officeart/2005/8/layout/hierarchy2"/>
    <dgm:cxn modelId="{57281B27-8140-4A09-829E-BC2F5AE0A896}" type="presOf" srcId="{DD157CD7-F8A9-2441-A411-359099ACEAF2}" destId="{6AE71A2F-5EAB-E44B-B362-7C56C51D2323}" srcOrd="0" destOrd="0" presId="urn:microsoft.com/office/officeart/2005/8/layout/hierarchy2"/>
    <dgm:cxn modelId="{AA149365-23D2-4593-BE71-2846DC8E0427}" type="presOf" srcId="{C17635C4-E001-004A-B7F4-2F12348EA4F5}" destId="{B83BBEF2-7A7D-9845-B44D-8F7C07FC2E98}" srcOrd="0" destOrd="0" presId="urn:microsoft.com/office/officeart/2005/8/layout/hierarchy2"/>
    <dgm:cxn modelId="{CF35BE86-2DA6-4114-8570-F76241A4595F}" type="presOf" srcId="{7E9C638F-C45A-EA4A-8AE4-2A8867022582}" destId="{FEE5BC5F-E6C4-364B-96E9-256C0152AF07}" srcOrd="1" destOrd="0" presId="urn:microsoft.com/office/officeart/2005/8/layout/hierarchy2"/>
    <dgm:cxn modelId="{D8265A14-28FB-451E-858E-FFEF36810D70}" type="presOf" srcId="{1B234D1F-5C0A-4BF3-9D24-61C2E99F6A2C}" destId="{63F5D28A-9759-4DB0-B958-D3B064646955}" srcOrd="1" destOrd="0" presId="urn:microsoft.com/office/officeart/2005/8/layout/hierarchy2"/>
    <dgm:cxn modelId="{03F4CBA4-E69B-44A5-9FEA-7292215B1D1B}" type="presOf" srcId="{2275B54F-7C6D-4647-811A-1DA3775A8EAF}" destId="{4AB19A1C-7228-D544-ABE7-6360BB32F03B}" srcOrd="0" destOrd="0" presId="urn:microsoft.com/office/officeart/2005/8/layout/hierarchy2"/>
    <dgm:cxn modelId="{E1D96011-F210-7B43-A2FF-0A71B525B1FB}" srcId="{86B63F4C-51B0-A04C-B5C6-9834BB1E127F}" destId="{7FE67892-36D8-B345-8178-B9613D24DE1E}" srcOrd="1" destOrd="0" parTransId="{B9DA50D5-3FC3-9841-A777-1363B3A6ADE0}" sibTransId="{45774FDF-B845-8A45-85D8-5840ED3A8EB7}"/>
    <dgm:cxn modelId="{B0625CFD-8CB0-457C-AE09-1EDD5EB9BB60}" type="presOf" srcId="{9B8CD529-6FD0-A140-9D67-C0736352F1ED}" destId="{FEC326DC-6435-E744-A9CC-CD3678EDC8B4}" srcOrd="1" destOrd="0" presId="urn:microsoft.com/office/officeart/2005/8/layout/hierarchy2"/>
    <dgm:cxn modelId="{5FB4EB7B-9E81-604B-A713-A5B1D32ADDCE}" srcId="{688FA005-2795-554F-A57A-F1BB4C717819}" destId="{A4109A6D-FC3B-EE47-A6DB-DDA61BD0F6A2}" srcOrd="0" destOrd="0" parTransId="{560EB9D2-48B8-D347-8B70-7BBB182CF62B}" sibTransId="{0E0A873B-DCFF-5349-87C0-F82920421173}"/>
    <dgm:cxn modelId="{4C37C5C8-9C5F-4081-9C6D-53CA95CCC1E0}" type="presOf" srcId="{688FA005-2795-554F-A57A-F1BB4C717819}" destId="{A9223A95-3C32-564E-BAE5-E2FB5644FF83}" srcOrd="0" destOrd="0" presId="urn:microsoft.com/office/officeart/2005/8/layout/hierarchy2"/>
    <dgm:cxn modelId="{25A9C17F-CA3A-3043-BBF3-2AD6EA7DC3C5}" srcId="{A4109A6D-FC3B-EE47-A6DB-DDA61BD0F6A2}" destId="{86B63F4C-51B0-A04C-B5C6-9834BB1E127F}" srcOrd="0" destOrd="0" parTransId="{D0CDE5AC-59CB-C848-8E4C-CBF393FD2D7B}" sibTransId="{9B733BB9-6172-C149-BAEE-AE66E6750553}"/>
    <dgm:cxn modelId="{E91323B1-A81B-4CE5-8B2E-7DEC6DCF52AA}" type="presOf" srcId="{C711CD55-FF18-F84D-A19E-4F49CA34C53E}" destId="{01C93AAF-FFB3-9140-B4C0-602D16D17673}" srcOrd="0" destOrd="0" presId="urn:microsoft.com/office/officeart/2005/8/layout/hierarchy2"/>
    <dgm:cxn modelId="{7F93B4A2-7E42-413E-85A7-9EEE236DB14B}" type="presOf" srcId="{EDDED4F6-B187-2741-AEF5-26D6036A4143}" destId="{38108B0D-BFAD-B142-A141-A981A7032A04}" srcOrd="0" destOrd="0" presId="urn:microsoft.com/office/officeart/2005/8/layout/hierarchy2"/>
    <dgm:cxn modelId="{20B175F3-9170-3445-AC73-6AF798DEAA73}" srcId="{C17635C4-E001-004A-B7F4-2F12348EA4F5}" destId="{42EE25A1-3697-0749-BDBA-169A0CE0E931}" srcOrd="1" destOrd="0" parTransId="{C711CD55-FF18-F84D-A19E-4F49CA34C53E}" sibTransId="{DC44E4F2-F730-6146-9110-1B166D1281BE}"/>
    <dgm:cxn modelId="{D8EE3D80-3BDE-43A9-B849-E030ADFEF27D}" type="presOf" srcId="{54030F1A-3126-B943-BBCC-03CA6FE92623}" destId="{53B88875-1C34-5344-8353-552A9DD570CA}" srcOrd="0" destOrd="0" presId="urn:microsoft.com/office/officeart/2005/8/layout/hierarchy2"/>
    <dgm:cxn modelId="{511E1DF4-6CA9-40C9-9F19-8C88E6D63845}" srcId="{A4109A6D-FC3B-EE47-A6DB-DDA61BD0F6A2}" destId="{4E77C2E8-765E-4A3F-BF9B-CF65FD4FFD0A}" srcOrd="1" destOrd="0" parTransId="{1B234D1F-5C0A-4BF3-9D24-61C2E99F6A2C}" sibTransId="{3F7E1690-A66C-4A20-B7F2-C0F6A817CCCF}"/>
    <dgm:cxn modelId="{3F41FC16-6391-4A29-96F4-EAA7A58BC8B1}" type="presOf" srcId="{7E9C638F-C45A-EA4A-8AE4-2A8867022582}" destId="{80693EEF-A3DE-EF49-8F1A-846AB05D011D}" srcOrd="0" destOrd="0" presId="urn:microsoft.com/office/officeart/2005/8/layout/hierarchy2"/>
    <dgm:cxn modelId="{0BA37B85-E60A-47DD-BA96-00046BC22739}" type="presOf" srcId="{4E77C2E8-765E-4A3F-BF9B-CF65FD4FFD0A}" destId="{157C9F05-7420-4B3E-A1EA-219E1B14AE17}" srcOrd="0" destOrd="0" presId="urn:microsoft.com/office/officeart/2005/8/layout/hierarchy2"/>
    <dgm:cxn modelId="{89495A78-53BF-42B6-A868-8D4749D99F42}" type="presOf" srcId="{86B63F4C-51B0-A04C-B5C6-9834BB1E127F}" destId="{A9B82225-DCC8-D14F-BA15-D567BE60DEAD}" srcOrd="0" destOrd="0" presId="urn:microsoft.com/office/officeart/2005/8/layout/hierarchy2"/>
    <dgm:cxn modelId="{151A2A13-C804-4FF0-BF6A-34E07966C74A}" type="presOf" srcId="{EDDED4F6-B187-2741-AEF5-26D6036A4143}" destId="{C9016D19-9CF9-C74C-AB21-CFD112F7EA9C}" srcOrd="1" destOrd="0" presId="urn:microsoft.com/office/officeart/2005/8/layout/hierarchy2"/>
    <dgm:cxn modelId="{385D993B-467A-A044-AD10-B4AAB7A4A587}" srcId="{86B63F4C-51B0-A04C-B5C6-9834BB1E127F}" destId="{54030F1A-3126-B943-BBCC-03CA6FE92623}" srcOrd="0" destOrd="0" parTransId="{37874197-488C-4B44-B786-DCB70BA893AF}" sibTransId="{C3CDB697-8A17-FD45-BECE-A9E92CCE7474}"/>
    <dgm:cxn modelId="{A11CD8DA-3778-481C-BE35-5C5F6C92C318}" srcId="{4E77C2E8-765E-4A3F-BF9B-CF65FD4FFD0A}" destId="{47C014A4-D75E-4BC4-BD4F-F9F70844783A}" srcOrd="0" destOrd="0" parTransId="{BAFEEC21-4C73-4E25-90B9-736B5973271B}" sibTransId="{AFD6FE43-C8E2-4D6A-A675-DE64DA5A5C6D}"/>
    <dgm:cxn modelId="{14885100-D1FE-405F-BD67-70DC42D1B125}" type="presOf" srcId="{1B234D1F-5C0A-4BF3-9D24-61C2E99F6A2C}" destId="{4DB8057E-0AFA-4F7C-B790-C936991624CA}" srcOrd="0" destOrd="0" presId="urn:microsoft.com/office/officeart/2005/8/layout/hierarchy2"/>
    <dgm:cxn modelId="{C5ED39B7-BD3D-483F-8959-55AB6677AA7F}" type="presOf" srcId="{BAFEEC21-4C73-4E25-90B9-736B5973271B}" destId="{5E987791-B62F-4193-B66D-547D0F79BCB8}" srcOrd="0" destOrd="0" presId="urn:microsoft.com/office/officeart/2005/8/layout/hierarchy2"/>
    <dgm:cxn modelId="{C76F081B-F41F-4789-BF86-A4338778EE16}" type="presOf" srcId="{9B8CD529-6FD0-A140-9D67-C0736352F1ED}" destId="{736DD728-DB4B-564A-A42A-54E1C4771DF9}" srcOrd="0" destOrd="0" presId="urn:microsoft.com/office/officeart/2005/8/layout/hierarchy2"/>
    <dgm:cxn modelId="{81F86763-F14D-4452-B107-D01C4448054F}" type="presOf" srcId="{D5D0A7AF-A815-4F43-8C9F-045DCC1AC0D0}" destId="{84CB0064-C675-1E4C-96D7-0CD89B6E6B8D}" srcOrd="0" destOrd="0" presId="urn:microsoft.com/office/officeart/2005/8/layout/hierarchy2"/>
    <dgm:cxn modelId="{3F63C6CF-8786-4D30-B001-563A565355ED}" type="presOf" srcId="{A4109A6D-FC3B-EE47-A6DB-DDA61BD0F6A2}" destId="{0D57CDFA-0944-3E44-AA30-93F37DB179EB}" srcOrd="0" destOrd="0" presId="urn:microsoft.com/office/officeart/2005/8/layout/hierarchy2"/>
    <dgm:cxn modelId="{E0FD07BC-8B36-D84F-9B62-F68C659AFA43}" srcId="{D5D0A7AF-A815-4F43-8C9F-045DCC1AC0D0}" destId="{C43D684F-5ED7-AE46-B0B8-3E84045E50D2}" srcOrd="1" destOrd="0" parTransId="{F21A0D68-2D32-8848-964C-BEDC577C518B}" sibTransId="{EA966FE0-8384-5F46-802D-BAD0C23B0E94}"/>
    <dgm:cxn modelId="{88CB3498-5DA5-49E3-8CDC-E35F3777CC61}" type="presOf" srcId="{7FE67892-36D8-B345-8178-B9613D24DE1E}" destId="{DF8BEF68-6646-1D49-8B18-0A1BED6A76D9}" srcOrd="0" destOrd="0" presId="urn:microsoft.com/office/officeart/2005/8/layout/hierarchy2"/>
    <dgm:cxn modelId="{D7CF75E3-A0D8-4257-9086-A42A53A2128B}" type="presParOf" srcId="{A9223A95-3C32-564E-BAE5-E2FB5644FF83}" destId="{822266B1-B6E1-F74E-B429-F0EC132BCE20}" srcOrd="0" destOrd="0" presId="urn:microsoft.com/office/officeart/2005/8/layout/hierarchy2"/>
    <dgm:cxn modelId="{C4D36997-AA53-42A9-A025-8F0B7984C349}" type="presParOf" srcId="{822266B1-B6E1-F74E-B429-F0EC132BCE20}" destId="{0D57CDFA-0944-3E44-AA30-93F37DB179EB}" srcOrd="0" destOrd="0" presId="urn:microsoft.com/office/officeart/2005/8/layout/hierarchy2"/>
    <dgm:cxn modelId="{CF1D1012-9692-4DC1-8B93-FE3DEF5DF9F0}" type="presParOf" srcId="{822266B1-B6E1-F74E-B429-F0EC132BCE20}" destId="{8133550E-ED3E-FD4C-BD5D-2FC86E76F302}" srcOrd="1" destOrd="0" presId="urn:microsoft.com/office/officeart/2005/8/layout/hierarchy2"/>
    <dgm:cxn modelId="{D714EDDA-FFEE-4270-9E6C-956D7995EB6B}" type="presParOf" srcId="{8133550E-ED3E-FD4C-BD5D-2FC86E76F302}" destId="{F0FB9CF4-59C1-214B-9A11-FE03C6E50D14}" srcOrd="0" destOrd="0" presId="urn:microsoft.com/office/officeart/2005/8/layout/hierarchy2"/>
    <dgm:cxn modelId="{749773B5-62A2-483B-917D-24DC18C31770}" type="presParOf" srcId="{F0FB9CF4-59C1-214B-9A11-FE03C6E50D14}" destId="{F6E5EFF3-306D-F741-9BE4-BB00091130CC}" srcOrd="0" destOrd="0" presId="urn:microsoft.com/office/officeart/2005/8/layout/hierarchy2"/>
    <dgm:cxn modelId="{8093CF14-14DE-40D9-AEFC-279BF4518204}" type="presParOf" srcId="{8133550E-ED3E-FD4C-BD5D-2FC86E76F302}" destId="{0158BCAA-D72C-EC43-B084-9554920F8F31}" srcOrd="1" destOrd="0" presId="urn:microsoft.com/office/officeart/2005/8/layout/hierarchy2"/>
    <dgm:cxn modelId="{2B43F160-8A0C-4179-B575-67942026C9EC}" type="presParOf" srcId="{0158BCAA-D72C-EC43-B084-9554920F8F31}" destId="{A9B82225-DCC8-D14F-BA15-D567BE60DEAD}" srcOrd="0" destOrd="0" presId="urn:microsoft.com/office/officeart/2005/8/layout/hierarchy2"/>
    <dgm:cxn modelId="{6B0A507A-252F-4F21-92AF-65928EA8D6DF}" type="presParOf" srcId="{0158BCAA-D72C-EC43-B084-9554920F8F31}" destId="{0B34FB74-5ED7-9D41-AD26-1703F08E01EE}" srcOrd="1" destOrd="0" presId="urn:microsoft.com/office/officeart/2005/8/layout/hierarchy2"/>
    <dgm:cxn modelId="{9DA6C26E-B1F0-4D6E-8167-368B92D29BA0}" type="presParOf" srcId="{0B34FB74-5ED7-9D41-AD26-1703F08E01EE}" destId="{AB0F6327-7540-D54D-8D23-E9725882307A}" srcOrd="0" destOrd="0" presId="urn:microsoft.com/office/officeart/2005/8/layout/hierarchy2"/>
    <dgm:cxn modelId="{DED26428-9527-40E1-BF45-792B93FD093E}" type="presParOf" srcId="{AB0F6327-7540-D54D-8D23-E9725882307A}" destId="{BEE2FEB1-E9B1-4146-A31C-9F6129676746}" srcOrd="0" destOrd="0" presId="urn:microsoft.com/office/officeart/2005/8/layout/hierarchy2"/>
    <dgm:cxn modelId="{C2A0CFD1-4015-4F6C-A9B0-37405B17D410}" type="presParOf" srcId="{0B34FB74-5ED7-9D41-AD26-1703F08E01EE}" destId="{0CFBFF58-2B3D-F547-A068-2CF5D40FFAAB}" srcOrd="1" destOrd="0" presId="urn:microsoft.com/office/officeart/2005/8/layout/hierarchy2"/>
    <dgm:cxn modelId="{BCE27D53-56EE-46AC-A1F5-FB5FB8771969}" type="presParOf" srcId="{0CFBFF58-2B3D-F547-A068-2CF5D40FFAAB}" destId="{53B88875-1C34-5344-8353-552A9DD570CA}" srcOrd="0" destOrd="0" presId="urn:microsoft.com/office/officeart/2005/8/layout/hierarchy2"/>
    <dgm:cxn modelId="{A290C3A9-9EE7-4F8C-A457-134A06F8C031}" type="presParOf" srcId="{0CFBFF58-2B3D-F547-A068-2CF5D40FFAAB}" destId="{A7156B0C-666A-1B42-8CE5-33220EBBD1DF}" srcOrd="1" destOrd="0" presId="urn:microsoft.com/office/officeart/2005/8/layout/hierarchy2"/>
    <dgm:cxn modelId="{9B892800-FEC9-45D3-80CD-B00F6F52DF9E}" type="presParOf" srcId="{0B34FB74-5ED7-9D41-AD26-1703F08E01EE}" destId="{57C1628E-1C00-2F46-913D-04DE31AADC7A}" srcOrd="2" destOrd="0" presId="urn:microsoft.com/office/officeart/2005/8/layout/hierarchy2"/>
    <dgm:cxn modelId="{DB72672B-59EA-4143-BCF4-F39E9482CE6D}" type="presParOf" srcId="{57C1628E-1C00-2F46-913D-04DE31AADC7A}" destId="{2924BB3C-CD85-0444-A339-9AB82AE870B6}" srcOrd="0" destOrd="0" presId="urn:microsoft.com/office/officeart/2005/8/layout/hierarchy2"/>
    <dgm:cxn modelId="{1AE634E7-0D43-4804-B500-22A9239976E2}" type="presParOf" srcId="{0B34FB74-5ED7-9D41-AD26-1703F08E01EE}" destId="{67779DD0-9DEF-E04D-8DB8-7581EB8963C1}" srcOrd="3" destOrd="0" presId="urn:microsoft.com/office/officeart/2005/8/layout/hierarchy2"/>
    <dgm:cxn modelId="{558B559C-EFD4-470B-9561-C98DE503BEE1}" type="presParOf" srcId="{67779DD0-9DEF-E04D-8DB8-7581EB8963C1}" destId="{DF8BEF68-6646-1D49-8B18-0A1BED6A76D9}" srcOrd="0" destOrd="0" presId="urn:microsoft.com/office/officeart/2005/8/layout/hierarchy2"/>
    <dgm:cxn modelId="{8DA4C05C-B1DF-4432-9D7F-B5928BCA3C74}" type="presParOf" srcId="{67779DD0-9DEF-E04D-8DB8-7581EB8963C1}" destId="{43D75F55-C1A3-F34C-93A0-155A9972F41F}" srcOrd="1" destOrd="0" presId="urn:microsoft.com/office/officeart/2005/8/layout/hierarchy2"/>
    <dgm:cxn modelId="{F3AF09C5-DB7B-4BEE-A665-7522612B704A}" type="presParOf" srcId="{0B34FB74-5ED7-9D41-AD26-1703F08E01EE}" destId="{80693EEF-A3DE-EF49-8F1A-846AB05D011D}" srcOrd="4" destOrd="0" presId="urn:microsoft.com/office/officeart/2005/8/layout/hierarchy2"/>
    <dgm:cxn modelId="{AA2A7045-A4B8-4433-8724-0C643FDA15B9}" type="presParOf" srcId="{80693EEF-A3DE-EF49-8F1A-846AB05D011D}" destId="{FEE5BC5F-E6C4-364B-96E9-256C0152AF07}" srcOrd="0" destOrd="0" presId="urn:microsoft.com/office/officeart/2005/8/layout/hierarchy2"/>
    <dgm:cxn modelId="{01CCD879-CAEB-43C7-BB6C-5193903A2216}" type="presParOf" srcId="{0B34FB74-5ED7-9D41-AD26-1703F08E01EE}" destId="{A43856D7-3FF7-C14B-BC5B-49D80FDE9EDE}" srcOrd="5" destOrd="0" presId="urn:microsoft.com/office/officeart/2005/8/layout/hierarchy2"/>
    <dgm:cxn modelId="{B9BF2EE5-4588-4456-B49D-B9DD746DAE5F}" type="presParOf" srcId="{A43856D7-3FF7-C14B-BC5B-49D80FDE9EDE}" destId="{C1DF3161-F485-1F4C-99B5-6E8F22D99CD9}" srcOrd="0" destOrd="0" presId="urn:microsoft.com/office/officeart/2005/8/layout/hierarchy2"/>
    <dgm:cxn modelId="{54B0C862-CC16-4CA9-AF62-D5AEDCF60407}" type="presParOf" srcId="{A43856D7-3FF7-C14B-BC5B-49D80FDE9EDE}" destId="{6D5FDE1A-ED1F-3F46-823A-F95BF927C6D0}" srcOrd="1" destOrd="0" presId="urn:microsoft.com/office/officeart/2005/8/layout/hierarchy2"/>
    <dgm:cxn modelId="{4959A2E2-33F6-4314-9305-3DC5B9BE83F8}" type="presParOf" srcId="{8133550E-ED3E-FD4C-BD5D-2FC86E76F302}" destId="{4DB8057E-0AFA-4F7C-B790-C936991624CA}" srcOrd="2" destOrd="0" presId="urn:microsoft.com/office/officeart/2005/8/layout/hierarchy2"/>
    <dgm:cxn modelId="{AF1036B1-A331-4D42-BD1F-450BB87EDC1C}" type="presParOf" srcId="{4DB8057E-0AFA-4F7C-B790-C936991624CA}" destId="{63F5D28A-9759-4DB0-B958-D3B064646955}" srcOrd="0" destOrd="0" presId="urn:microsoft.com/office/officeart/2005/8/layout/hierarchy2"/>
    <dgm:cxn modelId="{240B7D8F-F65F-4179-8B61-9AEDAE578BD3}" type="presParOf" srcId="{8133550E-ED3E-FD4C-BD5D-2FC86E76F302}" destId="{3D4A75E8-AB74-43BB-A242-9A7E0BC00646}" srcOrd="3" destOrd="0" presId="urn:microsoft.com/office/officeart/2005/8/layout/hierarchy2"/>
    <dgm:cxn modelId="{A1029EBB-6C0A-405D-90FA-964887A1B1ED}" type="presParOf" srcId="{3D4A75E8-AB74-43BB-A242-9A7E0BC00646}" destId="{157C9F05-7420-4B3E-A1EA-219E1B14AE17}" srcOrd="0" destOrd="0" presId="urn:microsoft.com/office/officeart/2005/8/layout/hierarchy2"/>
    <dgm:cxn modelId="{63899386-EB06-467D-861A-B097CE822491}" type="presParOf" srcId="{3D4A75E8-AB74-43BB-A242-9A7E0BC00646}" destId="{FA7FD6E6-B6A1-4A3A-B2C5-2F9C78095FDD}" srcOrd="1" destOrd="0" presId="urn:microsoft.com/office/officeart/2005/8/layout/hierarchy2"/>
    <dgm:cxn modelId="{1B5E6EDA-1496-4FBE-8939-C79837510B4A}" type="presParOf" srcId="{FA7FD6E6-B6A1-4A3A-B2C5-2F9C78095FDD}" destId="{5E987791-B62F-4193-B66D-547D0F79BCB8}" srcOrd="0" destOrd="0" presId="urn:microsoft.com/office/officeart/2005/8/layout/hierarchy2"/>
    <dgm:cxn modelId="{336F676E-16A3-442B-B9A7-102407D86472}" type="presParOf" srcId="{5E987791-B62F-4193-B66D-547D0F79BCB8}" destId="{44BE3601-5A47-4DE3-BA54-73555FEA637A}" srcOrd="0" destOrd="0" presId="urn:microsoft.com/office/officeart/2005/8/layout/hierarchy2"/>
    <dgm:cxn modelId="{55439584-1D72-454B-A4F5-FE8E13DDB6A7}" type="presParOf" srcId="{FA7FD6E6-B6A1-4A3A-B2C5-2F9C78095FDD}" destId="{E9444019-5059-42B3-9EB7-6C8EE6CE551B}" srcOrd="1" destOrd="0" presId="urn:microsoft.com/office/officeart/2005/8/layout/hierarchy2"/>
    <dgm:cxn modelId="{30789450-C8C5-4015-B33D-246EECA727D2}" type="presParOf" srcId="{E9444019-5059-42B3-9EB7-6C8EE6CE551B}" destId="{5320D7C3-E362-4F1A-AED1-7B74F12ECB72}" srcOrd="0" destOrd="0" presId="urn:microsoft.com/office/officeart/2005/8/layout/hierarchy2"/>
    <dgm:cxn modelId="{29C5D1C6-ED09-4020-A590-AF668B994BD5}" type="presParOf" srcId="{E9444019-5059-42B3-9EB7-6C8EE6CE551B}" destId="{3DC6CA5E-2CB3-4DE5-9EF2-DC748812E95D}" srcOrd="1" destOrd="0" presId="urn:microsoft.com/office/officeart/2005/8/layout/hierarchy2"/>
    <dgm:cxn modelId="{10D60282-1939-458D-84ED-F8BA8496E084}" type="presParOf" srcId="{FA7FD6E6-B6A1-4A3A-B2C5-2F9C78095FDD}" destId="{18FCA235-A4E5-40F4-8B71-85B2B72BE523}" srcOrd="2" destOrd="0" presId="urn:microsoft.com/office/officeart/2005/8/layout/hierarchy2"/>
    <dgm:cxn modelId="{D77EBD19-C780-4185-BFB8-B48A2D610E3D}" type="presParOf" srcId="{18FCA235-A4E5-40F4-8B71-85B2B72BE523}" destId="{A34A1601-C2C7-49B5-9F8B-F11B403D0379}" srcOrd="0" destOrd="0" presId="urn:microsoft.com/office/officeart/2005/8/layout/hierarchy2"/>
    <dgm:cxn modelId="{8588CBAB-B461-41A1-9BED-E121DEBAB937}" type="presParOf" srcId="{FA7FD6E6-B6A1-4A3A-B2C5-2F9C78095FDD}" destId="{7C5F2190-5F50-4259-8253-F803439A6729}" srcOrd="3" destOrd="0" presId="urn:microsoft.com/office/officeart/2005/8/layout/hierarchy2"/>
    <dgm:cxn modelId="{C5F76484-DA90-449E-A47E-AEE3938739C9}" type="presParOf" srcId="{7C5F2190-5F50-4259-8253-F803439A6729}" destId="{94B313B1-CBBB-40C3-BF0D-B69D567AAD52}" srcOrd="0" destOrd="0" presId="urn:microsoft.com/office/officeart/2005/8/layout/hierarchy2"/>
    <dgm:cxn modelId="{584D7055-6AA2-48D4-A928-2F93467B8031}" type="presParOf" srcId="{7C5F2190-5F50-4259-8253-F803439A6729}" destId="{CB6EF025-C534-444A-9ABC-E398B3226066}" srcOrd="1" destOrd="0" presId="urn:microsoft.com/office/officeart/2005/8/layout/hierarchy2"/>
    <dgm:cxn modelId="{A37A6537-68D5-42F5-82A4-97370F66057A}" type="presParOf" srcId="{8133550E-ED3E-FD4C-BD5D-2FC86E76F302}" destId="{736DD728-DB4B-564A-A42A-54E1C4771DF9}" srcOrd="4" destOrd="0" presId="urn:microsoft.com/office/officeart/2005/8/layout/hierarchy2"/>
    <dgm:cxn modelId="{7BCB1DD6-3171-46E6-90F9-D263DD562229}" type="presParOf" srcId="{736DD728-DB4B-564A-A42A-54E1C4771DF9}" destId="{FEC326DC-6435-E744-A9CC-CD3678EDC8B4}" srcOrd="0" destOrd="0" presId="urn:microsoft.com/office/officeart/2005/8/layout/hierarchy2"/>
    <dgm:cxn modelId="{FD376EAC-6A23-4977-AA5E-689B5F04EC41}" type="presParOf" srcId="{8133550E-ED3E-FD4C-BD5D-2FC86E76F302}" destId="{2B3B3DBB-D3AA-BF41-8272-4F994832A757}" srcOrd="5" destOrd="0" presId="urn:microsoft.com/office/officeart/2005/8/layout/hierarchy2"/>
    <dgm:cxn modelId="{4945AC86-8E3F-4FE9-ADD6-D7A0D5A0491D}" type="presParOf" srcId="{2B3B3DBB-D3AA-BF41-8272-4F994832A757}" destId="{B83BBEF2-7A7D-9845-B44D-8F7C07FC2E98}" srcOrd="0" destOrd="0" presId="urn:microsoft.com/office/officeart/2005/8/layout/hierarchy2"/>
    <dgm:cxn modelId="{5942D664-29F2-4291-9305-2750681F9E87}" type="presParOf" srcId="{2B3B3DBB-D3AA-BF41-8272-4F994832A757}" destId="{DF18AD81-3D3E-9F48-BFB5-59E46BBC240E}" srcOrd="1" destOrd="0" presId="urn:microsoft.com/office/officeart/2005/8/layout/hierarchy2"/>
    <dgm:cxn modelId="{5CA5BBA4-A925-4296-A29F-FE541804275A}" type="presParOf" srcId="{DF18AD81-3D3E-9F48-BFB5-59E46BBC240E}" destId="{6AE71A2F-5EAB-E44B-B362-7C56C51D2323}" srcOrd="0" destOrd="0" presId="urn:microsoft.com/office/officeart/2005/8/layout/hierarchy2"/>
    <dgm:cxn modelId="{CF408C38-A884-4D9D-B6A9-02B378DC98DF}" type="presParOf" srcId="{6AE71A2F-5EAB-E44B-B362-7C56C51D2323}" destId="{B4E2BE2F-F48D-BB4F-B847-E43517908EA1}" srcOrd="0" destOrd="0" presId="urn:microsoft.com/office/officeart/2005/8/layout/hierarchy2"/>
    <dgm:cxn modelId="{49410CE6-BDEC-41EF-94A0-0C2A7DAB1596}" type="presParOf" srcId="{DF18AD81-3D3E-9F48-BFB5-59E46BBC240E}" destId="{10F1D925-EDC4-D74C-927B-78A93B41A4FB}" srcOrd="1" destOrd="0" presId="urn:microsoft.com/office/officeart/2005/8/layout/hierarchy2"/>
    <dgm:cxn modelId="{EC59E0D7-D3BB-4A3A-B5FA-A3A328AF1599}" type="presParOf" srcId="{10F1D925-EDC4-D74C-927B-78A93B41A4FB}" destId="{4AB19A1C-7228-D544-ABE7-6360BB32F03B}" srcOrd="0" destOrd="0" presId="urn:microsoft.com/office/officeart/2005/8/layout/hierarchy2"/>
    <dgm:cxn modelId="{A71637DE-370A-415E-BB29-EAA658647DC4}" type="presParOf" srcId="{10F1D925-EDC4-D74C-927B-78A93B41A4FB}" destId="{84A85252-94CD-2343-8E5E-E2396F740C52}" srcOrd="1" destOrd="0" presId="urn:microsoft.com/office/officeart/2005/8/layout/hierarchy2"/>
    <dgm:cxn modelId="{365C970F-D751-4D90-B869-35E5F1C71CA1}" type="presParOf" srcId="{DF18AD81-3D3E-9F48-BFB5-59E46BBC240E}" destId="{01C93AAF-FFB3-9140-B4C0-602D16D17673}" srcOrd="2" destOrd="0" presId="urn:microsoft.com/office/officeart/2005/8/layout/hierarchy2"/>
    <dgm:cxn modelId="{9E9A401C-701B-445F-B06E-4163741DD8C4}" type="presParOf" srcId="{01C93AAF-FFB3-9140-B4C0-602D16D17673}" destId="{30014DFD-BE83-8244-BE9F-F9CB5BAEB251}" srcOrd="0" destOrd="0" presId="urn:microsoft.com/office/officeart/2005/8/layout/hierarchy2"/>
    <dgm:cxn modelId="{4A5E0286-001B-458A-952C-3D1C83655B91}" type="presParOf" srcId="{DF18AD81-3D3E-9F48-BFB5-59E46BBC240E}" destId="{132B700E-0BB8-0E4E-963B-29DD8D2A21C1}" srcOrd="3" destOrd="0" presId="urn:microsoft.com/office/officeart/2005/8/layout/hierarchy2"/>
    <dgm:cxn modelId="{DA0E2BF9-E4C9-4494-BFDA-29EAAD4A2032}" type="presParOf" srcId="{132B700E-0BB8-0E4E-963B-29DD8D2A21C1}" destId="{AB180942-5676-0048-A10D-55B20F85729E}" srcOrd="0" destOrd="0" presId="urn:microsoft.com/office/officeart/2005/8/layout/hierarchy2"/>
    <dgm:cxn modelId="{44598512-EEEF-4B0D-A3AE-3D088AAF2B93}" type="presParOf" srcId="{132B700E-0BB8-0E4E-963B-29DD8D2A21C1}" destId="{15B15716-E6C1-4F4E-8C3F-4BAFAFC4CD0E}" srcOrd="1" destOrd="0" presId="urn:microsoft.com/office/officeart/2005/8/layout/hierarchy2"/>
    <dgm:cxn modelId="{4CB0F97B-D66D-482A-9A29-1DF2D696B401}" type="presParOf" srcId="{8133550E-ED3E-FD4C-BD5D-2FC86E76F302}" destId="{38108B0D-BFAD-B142-A141-A981A7032A04}" srcOrd="6" destOrd="0" presId="urn:microsoft.com/office/officeart/2005/8/layout/hierarchy2"/>
    <dgm:cxn modelId="{993ECB48-7062-4DFB-8BE4-1A1FA69B60FA}" type="presParOf" srcId="{38108B0D-BFAD-B142-A141-A981A7032A04}" destId="{C9016D19-9CF9-C74C-AB21-CFD112F7EA9C}" srcOrd="0" destOrd="0" presId="urn:microsoft.com/office/officeart/2005/8/layout/hierarchy2"/>
    <dgm:cxn modelId="{0F80B8BB-0C97-49EC-96A4-503B849E2705}" type="presParOf" srcId="{8133550E-ED3E-FD4C-BD5D-2FC86E76F302}" destId="{ADF485D4-12E8-5E44-AA48-047B4EBB8238}" srcOrd="7" destOrd="0" presId="urn:microsoft.com/office/officeart/2005/8/layout/hierarchy2"/>
    <dgm:cxn modelId="{6C5BD90C-65C4-4944-973A-88E44890E7BD}" type="presParOf" srcId="{ADF485D4-12E8-5E44-AA48-047B4EBB8238}" destId="{84CB0064-C675-1E4C-96D7-0CD89B6E6B8D}" srcOrd="0" destOrd="0" presId="urn:microsoft.com/office/officeart/2005/8/layout/hierarchy2"/>
    <dgm:cxn modelId="{DFBAB1FD-E161-4382-9E47-2217747EF8C4}" type="presParOf" srcId="{ADF485D4-12E8-5E44-AA48-047B4EBB8238}" destId="{503DED6A-C494-C84A-9A33-8B8E32C7BE36}" srcOrd="1" destOrd="0" presId="urn:microsoft.com/office/officeart/2005/8/layout/hierarchy2"/>
    <dgm:cxn modelId="{F4B377F8-E266-4727-9463-C533C773A797}" type="presParOf" srcId="{503DED6A-C494-C84A-9A33-8B8E32C7BE36}" destId="{5DD1E90D-2E61-D244-9E29-3EC112DF94A6}" srcOrd="0" destOrd="0" presId="urn:microsoft.com/office/officeart/2005/8/layout/hierarchy2"/>
    <dgm:cxn modelId="{D758EE44-C911-4F3C-8CF8-4A30C9C194B6}" type="presParOf" srcId="{5DD1E90D-2E61-D244-9E29-3EC112DF94A6}" destId="{5A166671-C636-F347-A6AA-919F17382254}" srcOrd="0" destOrd="0" presId="urn:microsoft.com/office/officeart/2005/8/layout/hierarchy2"/>
    <dgm:cxn modelId="{863F75C6-7F06-47E7-A788-89535E988544}" type="presParOf" srcId="{503DED6A-C494-C84A-9A33-8B8E32C7BE36}" destId="{B6FF0411-CB00-3F4F-9166-F435BA803097}" srcOrd="1" destOrd="0" presId="urn:microsoft.com/office/officeart/2005/8/layout/hierarchy2"/>
    <dgm:cxn modelId="{0A9F7DDF-8CC2-4438-B262-EFFB359DFE53}" type="presParOf" srcId="{B6FF0411-CB00-3F4F-9166-F435BA803097}" destId="{BDD0FD51-04AC-1846-9BCB-AD6EC2A0BF85}" srcOrd="0" destOrd="0" presId="urn:microsoft.com/office/officeart/2005/8/layout/hierarchy2"/>
    <dgm:cxn modelId="{F9476FD3-786D-42AD-93DB-1F966F1F0D3E}" type="presParOf" srcId="{B6FF0411-CB00-3F4F-9166-F435BA803097}" destId="{143CD7F7-D730-0945-A992-6A073636B927}" srcOrd="1" destOrd="0" presId="urn:microsoft.com/office/officeart/2005/8/layout/hierarchy2"/>
    <dgm:cxn modelId="{936F5775-897B-4F02-9178-8B0E12AE0D86}" type="presParOf" srcId="{503DED6A-C494-C84A-9A33-8B8E32C7BE36}" destId="{1DB1556E-B127-404D-90F3-94571155EDBD}" srcOrd="2" destOrd="0" presId="urn:microsoft.com/office/officeart/2005/8/layout/hierarchy2"/>
    <dgm:cxn modelId="{829D3F7F-0D0E-4A1C-9B9A-A2E51CA3832F}" type="presParOf" srcId="{1DB1556E-B127-404D-90F3-94571155EDBD}" destId="{AC36EDC0-295C-4041-B17C-B8A16E9D863A}" srcOrd="0" destOrd="0" presId="urn:microsoft.com/office/officeart/2005/8/layout/hierarchy2"/>
    <dgm:cxn modelId="{3DF0F569-1BE0-40BE-8D3E-C6832BBB6C39}" type="presParOf" srcId="{503DED6A-C494-C84A-9A33-8B8E32C7BE36}" destId="{F86539C7-D4FB-5A4D-BE8C-9F7CF4549F21}" srcOrd="3" destOrd="0" presId="urn:microsoft.com/office/officeart/2005/8/layout/hierarchy2"/>
    <dgm:cxn modelId="{7182310C-45C2-4CEA-8277-45FD99F7529A}" type="presParOf" srcId="{F86539C7-D4FB-5A4D-BE8C-9F7CF4549F21}" destId="{5E00C061-549F-2F4C-A692-E3E8BCA8D3BC}" srcOrd="0" destOrd="0" presId="urn:microsoft.com/office/officeart/2005/8/layout/hierarchy2"/>
    <dgm:cxn modelId="{7FED75CF-9803-46A4-957A-69BD04FA2B91}" type="presParOf" srcId="{F86539C7-D4FB-5A4D-BE8C-9F7CF4549F21}" destId="{51C55AC3-197A-3549-B5AA-44D7B8D6DDB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AC8028-AD00-40B7-B9AF-2B75890189FD}" type="doc">
      <dgm:prSet loTypeId="urn:microsoft.com/office/officeart/2005/8/layout/radial6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0D3BDDFF-09FC-4FCF-BE30-EFE32C8EBD33}">
      <dgm:prSet phldrT="[文字]"/>
      <dgm:spPr/>
      <dgm:t>
        <a:bodyPr/>
        <a:lstStyle/>
        <a:p>
          <a:r>
            <a:rPr lang="zh-TW" altLang="en-US" dirty="0" smtClean="0"/>
            <a:t>語料庫</a:t>
          </a:r>
          <a:endParaRPr lang="zh-TW" altLang="en-US" dirty="0"/>
        </a:p>
      </dgm:t>
    </dgm:pt>
    <dgm:pt modelId="{90E35C22-3B0D-4CC1-98A6-70480BC43C26}" type="parTrans" cxnId="{20064520-9E4A-46D8-9FF0-C61BAF040B61}">
      <dgm:prSet/>
      <dgm:spPr/>
      <dgm:t>
        <a:bodyPr/>
        <a:lstStyle/>
        <a:p>
          <a:endParaRPr lang="zh-TW" altLang="en-US"/>
        </a:p>
      </dgm:t>
    </dgm:pt>
    <dgm:pt modelId="{F748ECFF-CDAC-416D-894A-2252EE4377EE}" type="sibTrans" cxnId="{20064520-9E4A-46D8-9FF0-C61BAF040B61}">
      <dgm:prSet/>
      <dgm:spPr/>
      <dgm:t>
        <a:bodyPr/>
        <a:lstStyle/>
        <a:p>
          <a:endParaRPr lang="zh-TW" altLang="en-US"/>
        </a:p>
      </dgm:t>
    </dgm:pt>
    <dgm:pt modelId="{425F5799-CC0E-4759-AD99-165CC7FCA609}">
      <dgm:prSet phldrT="[文字]"/>
      <dgm:spPr/>
      <dgm:t>
        <a:bodyPr/>
        <a:lstStyle/>
        <a:p>
          <a:r>
            <a:rPr lang="zh-TW" altLang="en-US" dirty="0" smtClean="0"/>
            <a:t>檢索</a:t>
          </a:r>
          <a:endParaRPr lang="zh-TW" altLang="en-US" dirty="0"/>
        </a:p>
      </dgm:t>
    </dgm:pt>
    <dgm:pt modelId="{091DF46E-A700-4F05-9437-ABC8CA9DD6F5}" type="parTrans" cxnId="{FFDFCA2E-FF3A-4D34-93F0-56B49F0325E8}">
      <dgm:prSet/>
      <dgm:spPr/>
      <dgm:t>
        <a:bodyPr/>
        <a:lstStyle/>
        <a:p>
          <a:endParaRPr lang="zh-TW" altLang="en-US"/>
        </a:p>
      </dgm:t>
    </dgm:pt>
    <dgm:pt modelId="{F05FAC54-B05E-4300-9539-37D96C1F18CE}" type="sibTrans" cxnId="{FFDFCA2E-FF3A-4D34-93F0-56B49F0325E8}">
      <dgm:prSet/>
      <dgm:spPr/>
      <dgm:t>
        <a:bodyPr/>
        <a:lstStyle/>
        <a:p>
          <a:endParaRPr lang="zh-TW" altLang="en-US"/>
        </a:p>
      </dgm:t>
    </dgm:pt>
    <dgm:pt modelId="{F1AB9FB6-FE15-4CCC-B26F-59D1FD74A298}">
      <dgm:prSet phldrT="[文字]"/>
      <dgm:spPr/>
      <dgm:t>
        <a:bodyPr/>
        <a:lstStyle/>
        <a:p>
          <a:r>
            <a:rPr lang="zh-TW" altLang="en-US" dirty="0" smtClean="0"/>
            <a:t>抽樣</a:t>
          </a:r>
          <a:endParaRPr lang="zh-TW" altLang="en-US" dirty="0"/>
        </a:p>
      </dgm:t>
    </dgm:pt>
    <dgm:pt modelId="{F776B866-F7D3-4703-B3EF-4E65D2BFC76F}" type="parTrans" cxnId="{4546A069-1854-4142-80D6-659C82AEE984}">
      <dgm:prSet/>
      <dgm:spPr/>
      <dgm:t>
        <a:bodyPr/>
        <a:lstStyle/>
        <a:p>
          <a:endParaRPr lang="zh-TW" altLang="en-US"/>
        </a:p>
      </dgm:t>
    </dgm:pt>
    <dgm:pt modelId="{7A895381-1683-475B-88E3-B9776B64948B}" type="sibTrans" cxnId="{4546A069-1854-4142-80D6-659C82AEE984}">
      <dgm:prSet/>
      <dgm:spPr/>
      <dgm:t>
        <a:bodyPr/>
        <a:lstStyle/>
        <a:p>
          <a:endParaRPr lang="zh-TW" altLang="en-US"/>
        </a:p>
      </dgm:t>
    </dgm:pt>
    <dgm:pt modelId="{46EB5254-76F7-40B8-AFBB-BF82B8FC588C}">
      <dgm:prSet phldrT="[文字]"/>
      <dgm:spPr/>
      <dgm:t>
        <a:bodyPr/>
        <a:lstStyle/>
        <a:p>
          <a:r>
            <a:rPr lang="zh-TW" altLang="en-US" dirty="0" smtClean="0"/>
            <a:t>統計</a:t>
          </a:r>
          <a:endParaRPr lang="zh-TW" altLang="en-US" dirty="0"/>
        </a:p>
      </dgm:t>
    </dgm:pt>
    <dgm:pt modelId="{C4406D2E-49CB-47FB-8275-30D3146A6B3C}" type="parTrans" cxnId="{21C0015A-2B41-4501-8B2E-ECF38604C206}">
      <dgm:prSet/>
      <dgm:spPr/>
      <dgm:t>
        <a:bodyPr/>
        <a:lstStyle/>
        <a:p>
          <a:endParaRPr lang="zh-TW" altLang="en-US"/>
        </a:p>
      </dgm:t>
    </dgm:pt>
    <dgm:pt modelId="{85EB7666-F9FF-486A-88FB-84355764062C}" type="sibTrans" cxnId="{21C0015A-2B41-4501-8B2E-ECF38604C206}">
      <dgm:prSet/>
      <dgm:spPr/>
      <dgm:t>
        <a:bodyPr/>
        <a:lstStyle/>
        <a:p>
          <a:endParaRPr lang="zh-TW" altLang="en-US"/>
        </a:p>
      </dgm:t>
    </dgm:pt>
    <dgm:pt modelId="{94B3E6AB-245D-4AE3-9E5E-225494976409}">
      <dgm:prSet phldrT="[文字]"/>
      <dgm:spPr/>
      <dgm:t>
        <a:bodyPr/>
        <a:lstStyle/>
        <a:p>
          <a:r>
            <a:rPr lang="zh-TW" altLang="en-US" dirty="0" smtClean="0"/>
            <a:t>分析</a:t>
          </a:r>
          <a:endParaRPr lang="zh-TW" altLang="en-US" dirty="0"/>
        </a:p>
      </dgm:t>
    </dgm:pt>
    <dgm:pt modelId="{1B7FB6FB-C8F8-480F-9FF7-430587B44DA6}" type="parTrans" cxnId="{5C24974A-18A9-4808-9476-360FAAB465A7}">
      <dgm:prSet/>
      <dgm:spPr/>
      <dgm:t>
        <a:bodyPr/>
        <a:lstStyle/>
        <a:p>
          <a:endParaRPr lang="zh-TW" altLang="en-US"/>
        </a:p>
      </dgm:t>
    </dgm:pt>
    <dgm:pt modelId="{8F916A0D-34EC-4CC7-BAD3-76E05D5CCBB5}" type="sibTrans" cxnId="{5C24974A-18A9-4808-9476-360FAAB465A7}">
      <dgm:prSet/>
      <dgm:spPr/>
      <dgm:t>
        <a:bodyPr/>
        <a:lstStyle/>
        <a:p>
          <a:endParaRPr lang="zh-TW" altLang="en-US"/>
        </a:p>
      </dgm:t>
    </dgm:pt>
    <dgm:pt modelId="{C71C400E-B2A3-46DE-9A54-6B6D66294585}">
      <dgm:prSet phldrT="[文字]"/>
      <dgm:spPr/>
      <dgm:t>
        <a:bodyPr/>
        <a:lstStyle/>
        <a:p>
          <a:r>
            <a:rPr lang="zh-TW" altLang="en-US" dirty="0" smtClean="0"/>
            <a:t>觀察</a:t>
          </a:r>
          <a:endParaRPr lang="zh-TW" altLang="en-US" dirty="0"/>
        </a:p>
      </dgm:t>
    </dgm:pt>
    <dgm:pt modelId="{04E301E4-AD07-47EC-B6F1-FE37E0B47FDD}" type="parTrans" cxnId="{D8EBD7C0-D4B2-412F-9575-E6A661B383AE}">
      <dgm:prSet/>
      <dgm:spPr/>
      <dgm:t>
        <a:bodyPr/>
        <a:lstStyle/>
        <a:p>
          <a:endParaRPr lang="zh-TW" altLang="en-US"/>
        </a:p>
      </dgm:t>
    </dgm:pt>
    <dgm:pt modelId="{BB614DC6-34F5-4046-9719-FA084781C31A}" type="sibTrans" cxnId="{D8EBD7C0-D4B2-412F-9575-E6A661B383AE}">
      <dgm:prSet/>
      <dgm:spPr/>
      <dgm:t>
        <a:bodyPr/>
        <a:lstStyle/>
        <a:p>
          <a:endParaRPr lang="zh-TW" altLang="en-US"/>
        </a:p>
      </dgm:t>
    </dgm:pt>
    <dgm:pt modelId="{CB2D2FCB-DB53-4902-BEAF-02AA5E499172}" type="pres">
      <dgm:prSet presAssocID="{B6AC8028-AD00-40B7-B9AF-2B75890189F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79C30A8-FD51-4D25-A50D-BBE451CE956D}" type="pres">
      <dgm:prSet presAssocID="{0D3BDDFF-09FC-4FCF-BE30-EFE32C8EBD33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DB12523B-E45E-4883-B327-9D6DC0BD1EB9}" type="pres">
      <dgm:prSet presAssocID="{425F5799-CC0E-4759-AD99-165CC7FCA60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CEA551-BA0F-4922-9A01-9582DA44468C}" type="pres">
      <dgm:prSet presAssocID="{425F5799-CC0E-4759-AD99-165CC7FCA609}" presName="dummy" presStyleCnt="0"/>
      <dgm:spPr/>
    </dgm:pt>
    <dgm:pt modelId="{3E23E993-6884-4AAE-B2B7-170DA37BD2F5}" type="pres">
      <dgm:prSet presAssocID="{F05FAC54-B05E-4300-9539-37D96C1F18CE}" presName="sibTrans" presStyleLbl="sibTrans2D1" presStyleIdx="0" presStyleCnt="5"/>
      <dgm:spPr/>
      <dgm:t>
        <a:bodyPr/>
        <a:lstStyle/>
        <a:p>
          <a:endParaRPr lang="zh-TW" altLang="en-US"/>
        </a:p>
      </dgm:t>
    </dgm:pt>
    <dgm:pt modelId="{080B0B74-EF61-419F-BE77-EDCBC16C58F6}" type="pres">
      <dgm:prSet presAssocID="{C71C400E-B2A3-46DE-9A54-6B6D66294585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72D61DC-000D-4D23-A758-8CD3632BF46E}" type="pres">
      <dgm:prSet presAssocID="{C71C400E-B2A3-46DE-9A54-6B6D66294585}" presName="dummy" presStyleCnt="0"/>
      <dgm:spPr/>
    </dgm:pt>
    <dgm:pt modelId="{A344B138-2177-4E6B-8C0C-F48F2162D4E3}" type="pres">
      <dgm:prSet presAssocID="{BB614DC6-34F5-4046-9719-FA084781C31A}" presName="sibTrans" presStyleLbl="sibTrans2D1" presStyleIdx="1" presStyleCnt="5"/>
      <dgm:spPr/>
      <dgm:t>
        <a:bodyPr/>
        <a:lstStyle/>
        <a:p>
          <a:endParaRPr lang="zh-TW" altLang="en-US"/>
        </a:p>
      </dgm:t>
    </dgm:pt>
    <dgm:pt modelId="{8C4D2AE4-3840-4E10-96D1-FE8C3748ED28}" type="pres">
      <dgm:prSet presAssocID="{F1AB9FB6-FE15-4CCC-B26F-59D1FD74A29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1A6E817-F7EB-4546-90BD-AD67A637D355}" type="pres">
      <dgm:prSet presAssocID="{F1AB9FB6-FE15-4CCC-B26F-59D1FD74A298}" presName="dummy" presStyleCnt="0"/>
      <dgm:spPr/>
    </dgm:pt>
    <dgm:pt modelId="{4001AAF4-4541-4F3F-8447-4A85C3C662F0}" type="pres">
      <dgm:prSet presAssocID="{7A895381-1683-475B-88E3-B9776B64948B}" presName="sibTrans" presStyleLbl="sibTrans2D1" presStyleIdx="2" presStyleCnt="5"/>
      <dgm:spPr/>
      <dgm:t>
        <a:bodyPr/>
        <a:lstStyle/>
        <a:p>
          <a:endParaRPr lang="zh-TW" altLang="en-US"/>
        </a:p>
      </dgm:t>
    </dgm:pt>
    <dgm:pt modelId="{661A736C-9830-400B-9F14-DCD30ED7000F}" type="pres">
      <dgm:prSet presAssocID="{46EB5254-76F7-40B8-AFBB-BF82B8FC588C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B21250E-FA19-4143-A716-0BC22E16A14A}" type="pres">
      <dgm:prSet presAssocID="{46EB5254-76F7-40B8-AFBB-BF82B8FC588C}" presName="dummy" presStyleCnt="0"/>
      <dgm:spPr/>
    </dgm:pt>
    <dgm:pt modelId="{6CB4FF56-4A5D-4AE2-8A1F-983994D191D5}" type="pres">
      <dgm:prSet presAssocID="{85EB7666-F9FF-486A-88FB-84355764062C}" presName="sibTrans" presStyleLbl="sibTrans2D1" presStyleIdx="3" presStyleCnt="5"/>
      <dgm:spPr/>
      <dgm:t>
        <a:bodyPr/>
        <a:lstStyle/>
        <a:p>
          <a:endParaRPr lang="zh-TW" altLang="en-US"/>
        </a:p>
      </dgm:t>
    </dgm:pt>
    <dgm:pt modelId="{6674EE23-35AE-49C2-B2F9-D5139C6C075C}" type="pres">
      <dgm:prSet presAssocID="{94B3E6AB-245D-4AE3-9E5E-22549497640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1154834-97A9-4CA9-90C4-E9284945A0E2}" type="pres">
      <dgm:prSet presAssocID="{94B3E6AB-245D-4AE3-9E5E-225494976409}" presName="dummy" presStyleCnt="0"/>
      <dgm:spPr/>
    </dgm:pt>
    <dgm:pt modelId="{10ED5E4B-CCBC-4F94-8D10-F185201D83E5}" type="pres">
      <dgm:prSet presAssocID="{8F916A0D-34EC-4CC7-BAD3-76E05D5CCBB5}" presName="sibTrans" presStyleLbl="sibTrans2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D8EBD7C0-D4B2-412F-9575-E6A661B383AE}" srcId="{0D3BDDFF-09FC-4FCF-BE30-EFE32C8EBD33}" destId="{C71C400E-B2A3-46DE-9A54-6B6D66294585}" srcOrd="1" destOrd="0" parTransId="{04E301E4-AD07-47EC-B6F1-FE37E0B47FDD}" sibTransId="{BB614DC6-34F5-4046-9719-FA084781C31A}"/>
    <dgm:cxn modelId="{20064520-9E4A-46D8-9FF0-C61BAF040B61}" srcId="{B6AC8028-AD00-40B7-B9AF-2B75890189FD}" destId="{0D3BDDFF-09FC-4FCF-BE30-EFE32C8EBD33}" srcOrd="0" destOrd="0" parTransId="{90E35C22-3B0D-4CC1-98A6-70480BC43C26}" sibTransId="{F748ECFF-CDAC-416D-894A-2252EE4377EE}"/>
    <dgm:cxn modelId="{0CF2F8EB-C422-47F7-8398-D14A6172B290}" type="presOf" srcId="{BB614DC6-34F5-4046-9719-FA084781C31A}" destId="{A344B138-2177-4E6B-8C0C-F48F2162D4E3}" srcOrd="0" destOrd="0" presId="urn:microsoft.com/office/officeart/2005/8/layout/radial6"/>
    <dgm:cxn modelId="{08BB9BC2-A563-4584-86C3-583343506F50}" type="presOf" srcId="{425F5799-CC0E-4759-AD99-165CC7FCA609}" destId="{DB12523B-E45E-4883-B327-9D6DC0BD1EB9}" srcOrd="0" destOrd="0" presId="urn:microsoft.com/office/officeart/2005/8/layout/radial6"/>
    <dgm:cxn modelId="{06D6EB94-A901-415F-9D4F-EE3ACFC03F1D}" type="presOf" srcId="{F05FAC54-B05E-4300-9539-37D96C1F18CE}" destId="{3E23E993-6884-4AAE-B2B7-170DA37BD2F5}" srcOrd="0" destOrd="0" presId="urn:microsoft.com/office/officeart/2005/8/layout/radial6"/>
    <dgm:cxn modelId="{641F0001-8E6C-4FE8-9364-AEEDDD221CEF}" type="presOf" srcId="{46EB5254-76F7-40B8-AFBB-BF82B8FC588C}" destId="{661A736C-9830-400B-9F14-DCD30ED7000F}" srcOrd="0" destOrd="0" presId="urn:microsoft.com/office/officeart/2005/8/layout/radial6"/>
    <dgm:cxn modelId="{3E319C9A-6F8B-4331-907C-3BA8126A12AA}" type="presOf" srcId="{85EB7666-F9FF-486A-88FB-84355764062C}" destId="{6CB4FF56-4A5D-4AE2-8A1F-983994D191D5}" srcOrd="0" destOrd="0" presId="urn:microsoft.com/office/officeart/2005/8/layout/radial6"/>
    <dgm:cxn modelId="{5E9F46E7-666B-4A42-BB46-1090B9A44FB2}" type="presOf" srcId="{7A895381-1683-475B-88E3-B9776B64948B}" destId="{4001AAF4-4541-4F3F-8447-4A85C3C662F0}" srcOrd="0" destOrd="0" presId="urn:microsoft.com/office/officeart/2005/8/layout/radial6"/>
    <dgm:cxn modelId="{6C3C8334-F039-47F8-8C6B-AE5D1057E5EC}" type="presOf" srcId="{F1AB9FB6-FE15-4CCC-B26F-59D1FD74A298}" destId="{8C4D2AE4-3840-4E10-96D1-FE8C3748ED28}" srcOrd="0" destOrd="0" presId="urn:microsoft.com/office/officeart/2005/8/layout/radial6"/>
    <dgm:cxn modelId="{520614E2-1D5C-404E-B0C6-750ABA056F76}" type="presOf" srcId="{0D3BDDFF-09FC-4FCF-BE30-EFE32C8EBD33}" destId="{E79C30A8-FD51-4D25-A50D-BBE451CE956D}" srcOrd="0" destOrd="0" presId="urn:microsoft.com/office/officeart/2005/8/layout/radial6"/>
    <dgm:cxn modelId="{4546A069-1854-4142-80D6-659C82AEE984}" srcId="{0D3BDDFF-09FC-4FCF-BE30-EFE32C8EBD33}" destId="{F1AB9FB6-FE15-4CCC-B26F-59D1FD74A298}" srcOrd="2" destOrd="0" parTransId="{F776B866-F7D3-4703-B3EF-4E65D2BFC76F}" sibTransId="{7A895381-1683-475B-88E3-B9776B64948B}"/>
    <dgm:cxn modelId="{5EAE9E10-B25A-403F-A613-3EC81D0E7236}" type="presOf" srcId="{B6AC8028-AD00-40B7-B9AF-2B75890189FD}" destId="{CB2D2FCB-DB53-4902-BEAF-02AA5E499172}" srcOrd="0" destOrd="0" presId="urn:microsoft.com/office/officeart/2005/8/layout/radial6"/>
    <dgm:cxn modelId="{21C0015A-2B41-4501-8B2E-ECF38604C206}" srcId="{0D3BDDFF-09FC-4FCF-BE30-EFE32C8EBD33}" destId="{46EB5254-76F7-40B8-AFBB-BF82B8FC588C}" srcOrd="3" destOrd="0" parTransId="{C4406D2E-49CB-47FB-8275-30D3146A6B3C}" sibTransId="{85EB7666-F9FF-486A-88FB-84355764062C}"/>
    <dgm:cxn modelId="{CB5F05A9-29CA-4432-BDEB-B4D6CC64A5B4}" type="presOf" srcId="{8F916A0D-34EC-4CC7-BAD3-76E05D5CCBB5}" destId="{10ED5E4B-CCBC-4F94-8D10-F185201D83E5}" srcOrd="0" destOrd="0" presId="urn:microsoft.com/office/officeart/2005/8/layout/radial6"/>
    <dgm:cxn modelId="{28E53A46-4B60-42B7-8194-C6B8CB9B21BD}" type="presOf" srcId="{C71C400E-B2A3-46DE-9A54-6B6D66294585}" destId="{080B0B74-EF61-419F-BE77-EDCBC16C58F6}" srcOrd="0" destOrd="0" presId="urn:microsoft.com/office/officeart/2005/8/layout/radial6"/>
    <dgm:cxn modelId="{5C24974A-18A9-4808-9476-360FAAB465A7}" srcId="{0D3BDDFF-09FC-4FCF-BE30-EFE32C8EBD33}" destId="{94B3E6AB-245D-4AE3-9E5E-225494976409}" srcOrd="4" destOrd="0" parTransId="{1B7FB6FB-C8F8-480F-9FF7-430587B44DA6}" sibTransId="{8F916A0D-34EC-4CC7-BAD3-76E05D5CCBB5}"/>
    <dgm:cxn modelId="{AD0A37A1-C2CC-4AC9-83EF-17DD7EF620E4}" type="presOf" srcId="{94B3E6AB-245D-4AE3-9E5E-225494976409}" destId="{6674EE23-35AE-49C2-B2F9-D5139C6C075C}" srcOrd="0" destOrd="0" presId="urn:microsoft.com/office/officeart/2005/8/layout/radial6"/>
    <dgm:cxn modelId="{FFDFCA2E-FF3A-4D34-93F0-56B49F0325E8}" srcId="{0D3BDDFF-09FC-4FCF-BE30-EFE32C8EBD33}" destId="{425F5799-CC0E-4759-AD99-165CC7FCA609}" srcOrd="0" destOrd="0" parTransId="{091DF46E-A700-4F05-9437-ABC8CA9DD6F5}" sibTransId="{F05FAC54-B05E-4300-9539-37D96C1F18CE}"/>
    <dgm:cxn modelId="{E908FFDB-409E-4394-B2CE-F17F49F0183E}" type="presParOf" srcId="{CB2D2FCB-DB53-4902-BEAF-02AA5E499172}" destId="{E79C30A8-FD51-4D25-A50D-BBE451CE956D}" srcOrd="0" destOrd="0" presId="urn:microsoft.com/office/officeart/2005/8/layout/radial6"/>
    <dgm:cxn modelId="{31AFF39C-892E-40CC-BF4C-D887EFA99D3A}" type="presParOf" srcId="{CB2D2FCB-DB53-4902-BEAF-02AA5E499172}" destId="{DB12523B-E45E-4883-B327-9D6DC0BD1EB9}" srcOrd="1" destOrd="0" presId="urn:microsoft.com/office/officeart/2005/8/layout/radial6"/>
    <dgm:cxn modelId="{9CF7FB7D-0EF1-4F20-9944-E855773FB536}" type="presParOf" srcId="{CB2D2FCB-DB53-4902-BEAF-02AA5E499172}" destId="{25CEA551-BA0F-4922-9A01-9582DA44468C}" srcOrd="2" destOrd="0" presId="urn:microsoft.com/office/officeart/2005/8/layout/radial6"/>
    <dgm:cxn modelId="{A704F532-5C35-484A-83E7-0DF51741C97F}" type="presParOf" srcId="{CB2D2FCB-DB53-4902-BEAF-02AA5E499172}" destId="{3E23E993-6884-4AAE-B2B7-170DA37BD2F5}" srcOrd="3" destOrd="0" presId="urn:microsoft.com/office/officeart/2005/8/layout/radial6"/>
    <dgm:cxn modelId="{15A013AE-3ABC-46ED-A211-C6728367C2B6}" type="presParOf" srcId="{CB2D2FCB-DB53-4902-BEAF-02AA5E499172}" destId="{080B0B74-EF61-419F-BE77-EDCBC16C58F6}" srcOrd="4" destOrd="0" presId="urn:microsoft.com/office/officeart/2005/8/layout/radial6"/>
    <dgm:cxn modelId="{90AB9DC8-E587-44B1-8601-373FB82ACFF6}" type="presParOf" srcId="{CB2D2FCB-DB53-4902-BEAF-02AA5E499172}" destId="{572D61DC-000D-4D23-A758-8CD3632BF46E}" srcOrd="5" destOrd="0" presId="urn:microsoft.com/office/officeart/2005/8/layout/radial6"/>
    <dgm:cxn modelId="{B3B625FF-2C8C-438B-8ECE-192B9E57B336}" type="presParOf" srcId="{CB2D2FCB-DB53-4902-BEAF-02AA5E499172}" destId="{A344B138-2177-4E6B-8C0C-F48F2162D4E3}" srcOrd="6" destOrd="0" presId="urn:microsoft.com/office/officeart/2005/8/layout/radial6"/>
    <dgm:cxn modelId="{D994F9EC-BB93-4004-AF7A-06E282CB20CB}" type="presParOf" srcId="{CB2D2FCB-DB53-4902-BEAF-02AA5E499172}" destId="{8C4D2AE4-3840-4E10-96D1-FE8C3748ED28}" srcOrd="7" destOrd="0" presId="urn:microsoft.com/office/officeart/2005/8/layout/radial6"/>
    <dgm:cxn modelId="{46D18DBA-CC69-4387-A14F-8CD16BADE7BC}" type="presParOf" srcId="{CB2D2FCB-DB53-4902-BEAF-02AA5E499172}" destId="{E1A6E817-F7EB-4546-90BD-AD67A637D355}" srcOrd="8" destOrd="0" presId="urn:microsoft.com/office/officeart/2005/8/layout/radial6"/>
    <dgm:cxn modelId="{8BC74265-AE50-4F87-8BF0-636FBBF5BBB5}" type="presParOf" srcId="{CB2D2FCB-DB53-4902-BEAF-02AA5E499172}" destId="{4001AAF4-4541-4F3F-8447-4A85C3C662F0}" srcOrd="9" destOrd="0" presId="urn:microsoft.com/office/officeart/2005/8/layout/radial6"/>
    <dgm:cxn modelId="{60918997-773B-46B1-AFED-FF6FBE5E82C2}" type="presParOf" srcId="{CB2D2FCB-DB53-4902-BEAF-02AA5E499172}" destId="{661A736C-9830-400B-9F14-DCD30ED7000F}" srcOrd="10" destOrd="0" presId="urn:microsoft.com/office/officeart/2005/8/layout/radial6"/>
    <dgm:cxn modelId="{6A17565B-DAED-4DD4-85B8-E68068EF1BA7}" type="presParOf" srcId="{CB2D2FCB-DB53-4902-BEAF-02AA5E499172}" destId="{0B21250E-FA19-4143-A716-0BC22E16A14A}" srcOrd="11" destOrd="0" presId="urn:microsoft.com/office/officeart/2005/8/layout/radial6"/>
    <dgm:cxn modelId="{39E29EA1-57A9-4DEF-A1F5-352B86E3B719}" type="presParOf" srcId="{CB2D2FCB-DB53-4902-BEAF-02AA5E499172}" destId="{6CB4FF56-4A5D-4AE2-8A1F-983994D191D5}" srcOrd="12" destOrd="0" presId="urn:microsoft.com/office/officeart/2005/8/layout/radial6"/>
    <dgm:cxn modelId="{24476865-DD51-4B0A-905B-2D68E587A940}" type="presParOf" srcId="{CB2D2FCB-DB53-4902-BEAF-02AA5E499172}" destId="{6674EE23-35AE-49C2-B2F9-D5139C6C075C}" srcOrd="13" destOrd="0" presId="urn:microsoft.com/office/officeart/2005/8/layout/radial6"/>
    <dgm:cxn modelId="{B36C0C83-3C5C-4528-8C46-F2DA27FACD42}" type="presParOf" srcId="{CB2D2FCB-DB53-4902-BEAF-02AA5E499172}" destId="{31154834-97A9-4CA9-90C4-E9284945A0E2}" srcOrd="14" destOrd="0" presId="urn:microsoft.com/office/officeart/2005/8/layout/radial6"/>
    <dgm:cxn modelId="{E490FF03-AD79-49C3-9150-6B4C731E7A13}" type="presParOf" srcId="{CB2D2FCB-DB53-4902-BEAF-02AA5E499172}" destId="{10ED5E4B-CCBC-4F94-8D10-F185201D83E5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E7C68B-C9DA-4063-97CD-2B53CB9F90DC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0AA5D845-2926-4455-93A6-17C7CE4A9D89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沒在</a:t>
          </a:r>
          <a:endParaRPr lang="zh-TW" altLang="en-US" sz="40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83413A8-B6FA-4501-BC18-6B9FA295C185}" type="parTrans" cxnId="{AD4E2BAD-0E01-41D0-B7A0-285AEC72E58E}">
      <dgm:prSet/>
      <dgm:spPr/>
      <dgm:t>
        <a:bodyPr/>
        <a:lstStyle/>
        <a:p>
          <a:endParaRPr lang="zh-TW" altLang="en-US"/>
        </a:p>
      </dgm:t>
    </dgm:pt>
    <dgm:pt modelId="{F80ADAC6-B419-4809-914D-B9155972622A}" type="sibTrans" cxnId="{AD4E2BAD-0E01-41D0-B7A0-285AEC72E58E}">
      <dgm:prSet/>
      <dgm:spPr/>
      <dgm:t>
        <a:bodyPr/>
        <a:lstStyle/>
        <a:p>
          <a:endParaRPr lang="zh-TW" altLang="en-US"/>
        </a:p>
      </dgm:t>
    </dgm:pt>
    <dgm:pt modelId="{ADF59AD7-BA74-4614-83B7-224ED7F1423E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＋地方</a:t>
          </a:r>
          <a:endParaRPr lang="zh-TW" altLang="en-US" sz="2400" dirty="0"/>
        </a:p>
      </dgm:t>
    </dgm:pt>
    <dgm:pt modelId="{95F25336-08D7-439C-BF78-F59FD66CD3E0}" type="parTrans" cxnId="{4D3C04D1-750B-4C98-83D6-97D3B9CA9CA6}">
      <dgm:prSet/>
      <dgm:spPr/>
      <dgm:t>
        <a:bodyPr/>
        <a:lstStyle/>
        <a:p>
          <a:endParaRPr lang="zh-TW" altLang="en-US"/>
        </a:p>
      </dgm:t>
    </dgm:pt>
    <dgm:pt modelId="{DAB600FB-1516-440E-9DF5-EACD86572FD8}" type="sibTrans" cxnId="{4D3C04D1-750B-4C98-83D6-97D3B9CA9CA6}">
      <dgm:prSet/>
      <dgm:spPr/>
      <dgm:t>
        <a:bodyPr/>
        <a:lstStyle/>
        <a:p>
          <a:endParaRPr lang="zh-TW" altLang="en-US"/>
        </a:p>
      </dgm:t>
    </dgm:pt>
    <dgm:pt modelId="{2DEFDB57-F87C-4EB8-B51A-2B8DBD22A7DD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＋做／聽／讀／跑步</a:t>
          </a:r>
          <a:endParaRPr lang="zh-TW" altLang="en-US" sz="2400" dirty="0"/>
        </a:p>
      </dgm:t>
    </dgm:pt>
    <dgm:pt modelId="{0C8F528A-3D5E-4730-9A52-00FA1B5EF588}" type="parTrans" cxnId="{655C2ACD-6D0D-48F2-AC20-2922F32197A6}">
      <dgm:prSet/>
      <dgm:spPr/>
      <dgm:t>
        <a:bodyPr/>
        <a:lstStyle/>
        <a:p>
          <a:endParaRPr lang="zh-TW" altLang="en-US"/>
        </a:p>
      </dgm:t>
    </dgm:pt>
    <dgm:pt modelId="{7A1C289E-E160-4473-9DE1-E02E4D6A9803}" type="sibTrans" cxnId="{655C2ACD-6D0D-48F2-AC20-2922F32197A6}">
      <dgm:prSet/>
      <dgm:spPr/>
      <dgm:t>
        <a:bodyPr/>
        <a:lstStyle/>
        <a:p>
          <a:endParaRPr lang="zh-TW" altLang="en-US"/>
        </a:p>
      </dgm:t>
    </dgm:pt>
    <dgm:pt modelId="{FF3DC725-BFC5-41A5-B3F5-34F029FD1602}">
      <dgm:prSet phldrT="[文字]" custT="1"/>
      <dgm:spPr/>
      <dgm:t>
        <a:bodyPr/>
        <a:lstStyle/>
        <a:p>
          <a:r>
            <a:rPr lang="zh-TW" altLang="en-US" sz="40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辛苦</a:t>
          </a:r>
          <a:endParaRPr lang="zh-TW" altLang="en-US" sz="40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AD4DC1A-1DC1-4556-A843-F5D14F8100F2}" type="parTrans" cxnId="{61E8E813-CAB7-400C-B4E4-62CBC379611A}">
      <dgm:prSet/>
      <dgm:spPr/>
      <dgm:t>
        <a:bodyPr/>
        <a:lstStyle/>
        <a:p>
          <a:endParaRPr lang="zh-TW" altLang="en-US"/>
        </a:p>
      </dgm:t>
    </dgm:pt>
    <dgm:pt modelId="{39A47EC4-DC9B-4414-BDA1-71F6CC46069C}" type="sibTrans" cxnId="{61E8E813-CAB7-400C-B4E4-62CBC379611A}">
      <dgm:prSet/>
      <dgm:spPr/>
      <dgm:t>
        <a:bodyPr/>
        <a:lstStyle/>
        <a:p>
          <a:endParaRPr lang="zh-TW" altLang="en-US"/>
        </a:p>
      </dgm:t>
    </dgm:pt>
    <dgm:pt modelId="{86E53811-4891-48F2-B2E9-5336026BDBBF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中研院平衡語料庫</a:t>
          </a:r>
          <a:r>
            <a:rPr lang="en-US" altLang="zh-TW" sz="24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4.0</a:t>
          </a:r>
          <a:endParaRPr lang="zh-TW" altLang="en-US" sz="2400" dirty="0">
            <a:solidFill>
              <a:srgbClr val="0000FF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2B5D30E8-AFB2-4F8F-81C4-C1FC9699A68A}" type="parTrans" cxnId="{3F0CA5F9-4683-4E50-86D5-83CD97975C2A}">
      <dgm:prSet/>
      <dgm:spPr/>
      <dgm:t>
        <a:bodyPr/>
        <a:lstStyle/>
        <a:p>
          <a:endParaRPr lang="zh-TW" altLang="en-US"/>
        </a:p>
      </dgm:t>
    </dgm:pt>
    <dgm:pt modelId="{51662B3C-BDDE-4E78-A8D7-B1B5E08B1B50}" type="sibTrans" cxnId="{3F0CA5F9-4683-4E50-86D5-83CD97975C2A}">
      <dgm:prSet/>
      <dgm:spPr/>
      <dgm:t>
        <a:bodyPr/>
        <a:lstStyle/>
        <a:p>
          <a:endParaRPr lang="zh-TW" altLang="en-US"/>
        </a:p>
      </dgm:t>
    </dgm:pt>
    <dgm:pt modelId="{C3D58D24-3394-418C-B531-35CCF4E9B494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en-US" altLang="zh-TW" sz="24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COCT</a:t>
          </a:r>
          <a:r>
            <a:rPr lang="zh-TW" alt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書面語語料庫</a:t>
          </a:r>
          <a:r>
            <a:rPr lang="en-US" altLang="zh-TW" sz="24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2019</a:t>
          </a:r>
          <a:endParaRPr lang="zh-TW" altLang="en-US" sz="2400" dirty="0">
            <a:solidFill>
              <a:srgbClr val="0000FF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A3FB0D8B-5D1B-46B1-9AE3-C50D465190A4}" type="parTrans" cxnId="{B553560B-0E87-48C1-80F1-17650D638DBC}">
      <dgm:prSet/>
      <dgm:spPr/>
      <dgm:t>
        <a:bodyPr/>
        <a:lstStyle/>
        <a:p>
          <a:endParaRPr lang="zh-TW" altLang="en-US"/>
        </a:p>
      </dgm:t>
    </dgm:pt>
    <dgm:pt modelId="{A4498149-8C8C-4D2E-91D5-72710C01E4CD}" type="sibTrans" cxnId="{B553560B-0E87-48C1-80F1-17650D638DBC}">
      <dgm:prSet/>
      <dgm:spPr/>
      <dgm:t>
        <a:bodyPr/>
        <a:lstStyle/>
        <a:p>
          <a:endParaRPr lang="zh-TW" altLang="en-US"/>
        </a:p>
      </dgm:t>
    </dgm:pt>
    <dgm:pt modelId="{8D9B9104-6F36-41AC-9341-C0737A45647D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＋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怕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注意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 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下雨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擔憂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午休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傻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亮</a:t>
          </a:r>
          <a:endParaRPr lang="zh-TW" altLang="en-US" sz="2400" dirty="0"/>
        </a:p>
      </dgm:t>
    </dgm:pt>
    <dgm:pt modelId="{C77D85FD-C9F4-4441-8426-3A25B4EB3452}" type="parTrans" cxnId="{7B69D04E-24A8-4732-A808-9E8FC35D8EC2}">
      <dgm:prSet/>
      <dgm:spPr/>
      <dgm:t>
        <a:bodyPr/>
        <a:lstStyle/>
        <a:p>
          <a:endParaRPr lang="zh-TW" altLang="en-US"/>
        </a:p>
      </dgm:t>
    </dgm:pt>
    <dgm:pt modelId="{778D1F08-25BB-49F9-8823-3781D02C1F22}" type="sibTrans" cxnId="{7B69D04E-24A8-4732-A808-9E8FC35D8EC2}">
      <dgm:prSet/>
      <dgm:spPr/>
      <dgm:t>
        <a:bodyPr/>
        <a:lstStyle/>
        <a:p>
          <a:endParaRPr lang="zh-TW" altLang="en-US"/>
        </a:p>
      </dgm:t>
    </dgm:pt>
    <dgm:pt modelId="{F96E61EF-E166-4778-8788-FF7D9E16ACDE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我對全校社團的老師說：老師！您</a:t>
          </a:r>
          <a:r>
            <a:rPr lang="zh-TW" altLang="en-US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辛苦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了，我們非常感謝您。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38118F6-C0C1-4CD7-92CF-FE19776AE289}" type="parTrans" cxnId="{91F31960-DBC1-4C19-8DF0-BABD25144799}">
      <dgm:prSet/>
      <dgm:spPr/>
      <dgm:t>
        <a:bodyPr/>
        <a:lstStyle/>
        <a:p>
          <a:endParaRPr lang="zh-TW" altLang="en-US"/>
        </a:p>
      </dgm:t>
    </dgm:pt>
    <dgm:pt modelId="{6D4D32D2-7764-4197-8C28-FF2D7879962B}" type="sibTrans" cxnId="{91F31960-DBC1-4C19-8DF0-BABD25144799}">
      <dgm:prSet/>
      <dgm:spPr/>
      <dgm:t>
        <a:bodyPr/>
        <a:lstStyle/>
        <a:p>
          <a:endParaRPr lang="zh-TW" altLang="en-US"/>
        </a:p>
      </dgm:t>
    </dgm:pt>
    <dgm:pt modelId="{1932AF35-46CE-44AF-885D-DD34611459A1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李總經理：一路</a:t>
          </a:r>
          <a:r>
            <a:rPr lang="zh-TW" altLang="en-US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辛苦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了，那麼，明天開會的時候再詳細談吧。 </a:t>
          </a:r>
          <a:endParaRPr lang="zh-TW" altLang="en-US" sz="24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7A0A6BF-A73C-4716-86A6-D56D1CC36C93}" type="parTrans" cxnId="{6D02ADEB-C0D4-4CDF-B25E-C29AADD31470}">
      <dgm:prSet/>
      <dgm:spPr/>
      <dgm:t>
        <a:bodyPr/>
        <a:lstStyle/>
        <a:p>
          <a:endParaRPr lang="zh-TW" altLang="en-US"/>
        </a:p>
      </dgm:t>
    </dgm:pt>
    <dgm:pt modelId="{9AD9D9CB-C41F-4194-8800-FA98FB3B3F56}" type="sibTrans" cxnId="{6D02ADEB-C0D4-4CDF-B25E-C29AADD31470}">
      <dgm:prSet/>
      <dgm:spPr/>
      <dgm:t>
        <a:bodyPr/>
        <a:lstStyle/>
        <a:p>
          <a:endParaRPr lang="zh-TW" altLang="en-US"/>
        </a:p>
      </dgm:t>
    </dgm:pt>
    <dgm:pt modelId="{B9100B3B-66B4-4421-B953-7E1F9B843FAD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en-US" altLang="zh-TW" sz="24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COCT</a:t>
          </a:r>
          <a:r>
            <a:rPr lang="zh-TW" altLang="en-US" sz="24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口語語料庫</a:t>
          </a:r>
          <a:r>
            <a:rPr lang="en-US" altLang="zh-TW" sz="24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2019</a:t>
          </a:r>
          <a:endParaRPr lang="zh-TW" altLang="en-US" sz="2400" dirty="0">
            <a:solidFill>
              <a:srgbClr val="0000FF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7EF95997-9C1D-4812-8418-E29EB8E30D76}" type="parTrans" cxnId="{75CC9F7D-F24B-46C0-8303-D41A386853D1}">
      <dgm:prSet/>
      <dgm:spPr/>
      <dgm:t>
        <a:bodyPr/>
        <a:lstStyle/>
        <a:p>
          <a:endParaRPr lang="zh-TW" altLang="en-US"/>
        </a:p>
      </dgm:t>
    </dgm:pt>
    <dgm:pt modelId="{0EBDE2D0-FF65-4D9F-B002-2E43169BFC5F}" type="sibTrans" cxnId="{75CC9F7D-F24B-46C0-8303-D41A386853D1}">
      <dgm:prSet/>
      <dgm:spPr/>
      <dgm:t>
        <a:bodyPr/>
        <a:lstStyle/>
        <a:p>
          <a:endParaRPr lang="zh-TW" altLang="en-US"/>
        </a:p>
      </dgm:t>
    </dgm:pt>
    <dgm:pt modelId="{123689F4-3743-4C13-8BD6-50B919A2330B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媽媽連忙彎腰和老師道歉，直說：「您</a:t>
          </a:r>
          <a:r>
            <a:rPr lang="zh-TW" altLang="en-US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辛苦</a:t>
          </a:r>
          <a:r>
            <a:rPr lang="zh-TW" altLang="en-US" sz="24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了，請多對我小孩好好教導。」 </a:t>
          </a:r>
          <a:endParaRPr lang="zh-TW" altLang="en-US" sz="24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CF858AEA-A639-49B7-AAC0-A6A93A884DA3}" type="parTrans" cxnId="{E65B6AA5-4296-4988-86B1-5FF52A513318}">
      <dgm:prSet/>
      <dgm:spPr/>
      <dgm:t>
        <a:bodyPr/>
        <a:lstStyle/>
        <a:p>
          <a:endParaRPr lang="zh-TW" altLang="en-US"/>
        </a:p>
      </dgm:t>
    </dgm:pt>
    <dgm:pt modelId="{D0257E1F-B906-4902-B5B7-AED995016069}" type="sibTrans" cxnId="{E65B6AA5-4296-4988-86B1-5FF52A513318}">
      <dgm:prSet/>
      <dgm:spPr/>
      <dgm:t>
        <a:bodyPr/>
        <a:lstStyle/>
        <a:p>
          <a:endParaRPr lang="zh-TW" altLang="en-US"/>
        </a:p>
      </dgm:t>
    </dgm:pt>
    <dgm:pt modelId="{B0E18B0D-B56A-4C99-A956-526F3892ED4A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他一面揮舞那條黑巾，一面道：「皇上，您</a:t>
          </a:r>
          <a:r>
            <a:rPr lang="zh-TW" altLang="en-US" sz="24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辛苦</a:t>
          </a:r>
          <a:r>
            <a:rPr lang="zh-TW" altLang="en-US" sz="24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了</a:t>
          </a:r>
          <a:r>
            <a:rPr lang="en-US" altLang="zh-TW" sz="24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……</a:t>
          </a:r>
          <a:r>
            <a:rPr lang="zh-TW" altLang="en-US" sz="24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」</a:t>
          </a:r>
          <a:endParaRPr lang="zh-TW" altLang="en-US" sz="24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E4CD8D2C-1408-497A-A470-9226F00E0458}" type="parTrans" cxnId="{A5889E05-FFAA-4620-810D-D2E27E281242}">
      <dgm:prSet/>
      <dgm:spPr/>
      <dgm:t>
        <a:bodyPr/>
        <a:lstStyle/>
        <a:p>
          <a:endParaRPr lang="zh-TW" altLang="en-US"/>
        </a:p>
      </dgm:t>
    </dgm:pt>
    <dgm:pt modelId="{7EB1223D-A98F-4A17-B9DF-78E64E7EB2C9}" type="sibTrans" cxnId="{A5889E05-FFAA-4620-810D-D2E27E281242}">
      <dgm:prSet/>
      <dgm:spPr/>
      <dgm:t>
        <a:bodyPr/>
        <a:lstStyle/>
        <a:p>
          <a:endParaRPr lang="zh-TW" altLang="en-US"/>
        </a:p>
      </dgm:t>
    </dgm:pt>
    <dgm:pt modelId="{AD2F1662-254A-4E23-967D-97D91E7E6006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還有就是客戶有時候對我們的肯定，一句話：「妳</a:t>
          </a:r>
          <a:r>
            <a:rPr lang="zh-TW" altLang="en-US" sz="24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辛苦</a:t>
          </a:r>
          <a:r>
            <a:rPr lang="zh-TW" altLang="en-US" sz="24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了，謝謝。」我就感到很滿足了</a:t>
          </a:r>
          <a:endParaRPr lang="zh-TW" altLang="en-US" sz="24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DDC5B95C-7C30-4333-AA88-FD984DBF1A68}" type="parTrans" cxnId="{F5A93526-2017-4884-BA6C-4A5C457AA09C}">
      <dgm:prSet/>
      <dgm:spPr/>
      <dgm:t>
        <a:bodyPr/>
        <a:lstStyle/>
        <a:p>
          <a:endParaRPr lang="zh-TW" altLang="en-US"/>
        </a:p>
      </dgm:t>
    </dgm:pt>
    <dgm:pt modelId="{5C6CC533-A2C2-4D0C-86CF-3DEC0E67F18E}" type="sibTrans" cxnId="{F5A93526-2017-4884-BA6C-4A5C457AA09C}">
      <dgm:prSet/>
      <dgm:spPr/>
      <dgm:t>
        <a:bodyPr/>
        <a:lstStyle/>
        <a:p>
          <a:endParaRPr lang="zh-TW" altLang="en-US"/>
        </a:p>
      </dgm:t>
    </dgm:pt>
    <dgm:pt modelId="{8648D718-206F-4DFD-AD6A-F572456AA577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老師，</a:t>
          </a:r>
          <a:r>
            <a:rPr lang="zh-TW" altLang="en-US" sz="24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辛苦</a:t>
          </a:r>
          <a:r>
            <a:rPr lang="zh-TW" altLang="en-US" sz="24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了。請坐，請坐，喝茶。</a:t>
          </a:r>
          <a:endParaRPr lang="zh-TW" altLang="en-US" sz="24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gm:t>
    </dgm:pt>
    <dgm:pt modelId="{0E40C1D8-03DF-4E61-9A3C-B951FEDBF6DD}" type="parTrans" cxnId="{BE3814B8-93B8-42E0-862B-1601C2C6D7A4}">
      <dgm:prSet/>
      <dgm:spPr/>
      <dgm:t>
        <a:bodyPr/>
        <a:lstStyle/>
        <a:p>
          <a:endParaRPr lang="zh-TW" altLang="en-US"/>
        </a:p>
      </dgm:t>
    </dgm:pt>
    <dgm:pt modelId="{A3694A93-5EF2-4A09-8CEB-81B89947B30A}" type="sibTrans" cxnId="{BE3814B8-93B8-42E0-862B-1601C2C6D7A4}">
      <dgm:prSet/>
      <dgm:spPr/>
      <dgm:t>
        <a:bodyPr/>
        <a:lstStyle/>
        <a:p>
          <a:endParaRPr lang="zh-TW" altLang="en-US"/>
        </a:p>
      </dgm:t>
    </dgm:pt>
    <dgm:pt modelId="{B335B67A-CE8E-48B4-9119-F6F29F5BE4AF}" type="pres">
      <dgm:prSet presAssocID="{E4E7C68B-C9DA-4063-97CD-2B53CB9F90D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241A9EF-2174-4EE0-A844-D80AA4AC8E9C}" type="pres">
      <dgm:prSet presAssocID="{0AA5D845-2926-4455-93A6-17C7CE4A9D89}" presName="linNode" presStyleCnt="0"/>
      <dgm:spPr/>
    </dgm:pt>
    <dgm:pt modelId="{147ED34C-0F3B-47F0-957F-4AC19E67AA03}" type="pres">
      <dgm:prSet presAssocID="{0AA5D845-2926-4455-93A6-17C7CE4A9D89}" presName="parentText" presStyleLbl="node1" presStyleIdx="0" presStyleCnt="2" custScaleX="35432" custScaleY="3017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D034A2-DC67-4E8A-9F2C-55F6931B7A01}" type="pres">
      <dgm:prSet presAssocID="{0AA5D845-2926-4455-93A6-17C7CE4A9D89}" presName="descendantText" presStyleLbl="alignAccFollowNode1" presStyleIdx="0" presStyleCnt="2" custScaleX="132202" custScaleY="35136" custLinFactNeighborX="261" custLinFactNeighborY="-199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164F3D-0294-47C5-9685-E65982C290A5}" type="pres">
      <dgm:prSet presAssocID="{F80ADAC6-B419-4809-914D-B9155972622A}" presName="sp" presStyleCnt="0"/>
      <dgm:spPr/>
    </dgm:pt>
    <dgm:pt modelId="{41D1A1CB-215C-441E-8F53-4FF9738E0203}" type="pres">
      <dgm:prSet presAssocID="{FF3DC725-BFC5-41A5-B3F5-34F029FD1602}" presName="linNode" presStyleCnt="0"/>
      <dgm:spPr/>
    </dgm:pt>
    <dgm:pt modelId="{83159802-525E-4B81-965F-BD095A2E0F12}" type="pres">
      <dgm:prSet presAssocID="{FF3DC725-BFC5-41A5-B3F5-34F029FD1602}" presName="parentText" presStyleLbl="node1" presStyleIdx="1" presStyleCnt="2" custScaleX="4977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B241E04-CBD0-4CC0-8B75-4B7BDA132A7F}" type="pres">
      <dgm:prSet presAssocID="{FF3DC725-BFC5-41A5-B3F5-34F029FD1602}" presName="descendantText" presStyleLbl="alignAccFollowNode1" presStyleIdx="1" presStyleCnt="2" custScaleX="191413" custScaleY="1186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DE708B1-F1E5-4F69-8FC7-97EB315672B3}" type="presOf" srcId="{8648D718-206F-4DFD-AD6A-F572456AA577}" destId="{9B241E04-CBD0-4CC0-8B75-4B7BDA132A7F}" srcOrd="0" destOrd="8" presId="urn:microsoft.com/office/officeart/2005/8/layout/vList5"/>
    <dgm:cxn modelId="{7B69D04E-24A8-4732-A808-9E8FC35D8EC2}" srcId="{0AA5D845-2926-4455-93A6-17C7CE4A9D89}" destId="{8D9B9104-6F36-41AC-9341-C0737A45647D}" srcOrd="2" destOrd="0" parTransId="{C77D85FD-C9F4-4441-8426-3A25B4EB3452}" sibTransId="{778D1F08-25BB-49F9-8823-3781D02C1F22}"/>
    <dgm:cxn modelId="{695736AB-C37F-4EFD-871C-35F2164BDC73}" type="presOf" srcId="{2DEFDB57-F87C-4EB8-B51A-2B8DBD22A7DD}" destId="{27D034A2-DC67-4E8A-9F2C-55F6931B7A01}" srcOrd="0" destOrd="1" presId="urn:microsoft.com/office/officeart/2005/8/layout/vList5"/>
    <dgm:cxn modelId="{B9514F9A-F179-47EA-9E55-59213E0BCCCC}" type="presOf" srcId="{1932AF35-46CE-44AF-885D-DD34611459A1}" destId="{9B241E04-CBD0-4CC0-8B75-4B7BDA132A7F}" srcOrd="0" destOrd="2" presId="urn:microsoft.com/office/officeart/2005/8/layout/vList5"/>
    <dgm:cxn modelId="{AD4E2BAD-0E01-41D0-B7A0-285AEC72E58E}" srcId="{E4E7C68B-C9DA-4063-97CD-2B53CB9F90DC}" destId="{0AA5D845-2926-4455-93A6-17C7CE4A9D89}" srcOrd="0" destOrd="0" parTransId="{883413A8-B6FA-4501-BC18-6B9FA295C185}" sibTransId="{F80ADAC6-B419-4809-914D-B9155972622A}"/>
    <dgm:cxn modelId="{386F160C-E9E0-4BB9-9110-F354C864A66F}" type="presOf" srcId="{C3D58D24-3394-418C-B531-35CCF4E9B494}" destId="{9B241E04-CBD0-4CC0-8B75-4B7BDA132A7F}" srcOrd="0" destOrd="3" presId="urn:microsoft.com/office/officeart/2005/8/layout/vList5"/>
    <dgm:cxn modelId="{79C5CB79-D32F-4ED3-964E-BAF24C764CF1}" type="presOf" srcId="{B9100B3B-66B4-4421-B953-7E1F9B843FAD}" destId="{9B241E04-CBD0-4CC0-8B75-4B7BDA132A7F}" srcOrd="0" destOrd="6" presId="urn:microsoft.com/office/officeart/2005/8/layout/vList5"/>
    <dgm:cxn modelId="{F0F24063-01E7-49FE-B5F5-29EDBFC8D481}" type="presOf" srcId="{F96E61EF-E166-4778-8788-FF7D9E16ACDE}" destId="{9B241E04-CBD0-4CC0-8B75-4B7BDA132A7F}" srcOrd="0" destOrd="1" presId="urn:microsoft.com/office/officeart/2005/8/layout/vList5"/>
    <dgm:cxn modelId="{61E8E813-CAB7-400C-B4E4-62CBC379611A}" srcId="{E4E7C68B-C9DA-4063-97CD-2B53CB9F90DC}" destId="{FF3DC725-BFC5-41A5-B3F5-34F029FD1602}" srcOrd="1" destOrd="0" parTransId="{0AD4DC1A-1DC1-4556-A843-F5D14F8100F2}" sibTransId="{39A47EC4-DC9B-4414-BDA1-71F6CC46069C}"/>
    <dgm:cxn modelId="{BE3814B8-93B8-42E0-862B-1601C2C6D7A4}" srcId="{B9100B3B-66B4-4421-B953-7E1F9B843FAD}" destId="{8648D718-206F-4DFD-AD6A-F572456AA577}" srcOrd="1" destOrd="0" parTransId="{0E40C1D8-03DF-4E61-9A3C-B951FEDBF6DD}" sibTransId="{A3694A93-5EF2-4A09-8CEB-81B89947B30A}"/>
    <dgm:cxn modelId="{B553560B-0E87-48C1-80F1-17650D638DBC}" srcId="{FF3DC725-BFC5-41A5-B3F5-34F029FD1602}" destId="{C3D58D24-3394-418C-B531-35CCF4E9B494}" srcOrd="1" destOrd="0" parTransId="{A3FB0D8B-5D1B-46B1-9AE3-C50D465190A4}" sibTransId="{A4498149-8C8C-4D2E-91D5-72710C01E4CD}"/>
    <dgm:cxn modelId="{6D02ADEB-C0D4-4CDF-B25E-C29AADD31470}" srcId="{86E53811-4891-48F2-B2E9-5336026BDBBF}" destId="{1932AF35-46CE-44AF-885D-DD34611459A1}" srcOrd="1" destOrd="0" parTransId="{A7A0A6BF-A73C-4716-86A6-D56D1CC36C93}" sibTransId="{9AD9D9CB-C41F-4194-8800-FA98FB3B3F56}"/>
    <dgm:cxn modelId="{891FBF24-1BE4-4CED-92AE-A79BDC628EF4}" type="presOf" srcId="{E4E7C68B-C9DA-4063-97CD-2B53CB9F90DC}" destId="{B335B67A-CE8E-48B4-9119-F6F29F5BE4AF}" srcOrd="0" destOrd="0" presId="urn:microsoft.com/office/officeart/2005/8/layout/vList5"/>
    <dgm:cxn modelId="{3F0CA5F9-4683-4E50-86D5-83CD97975C2A}" srcId="{FF3DC725-BFC5-41A5-B3F5-34F029FD1602}" destId="{86E53811-4891-48F2-B2E9-5336026BDBBF}" srcOrd="0" destOrd="0" parTransId="{2B5D30E8-AFB2-4F8F-81C4-C1FC9699A68A}" sibTransId="{51662B3C-BDDE-4E78-A8D7-B1B5E08B1B50}"/>
    <dgm:cxn modelId="{F5A93526-2017-4884-BA6C-4A5C457AA09C}" srcId="{B9100B3B-66B4-4421-B953-7E1F9B843FAD}" destId="{AD2F1662-254A-4E23-967D-97D91E7E6006}" srcOrd="0" destOrd="0" parTransId="{DDC5B95C-7C30-4333-AA88-FD984DBF1A68}" sibTransId="{5C6CC533-A2C2-4D0C-86CF-3DEC0E67F18E}"/>
    <dgm:cxn modelId="{E65B6AA5-4296-4988-86B1-5FF52A513318}" srcId="{C3D58D24-3394-418C-B531-35CCF4E9B494}" destId="{123689F4-3743-4C13-8BD6-50B919A2330B}" srcOrd="0" destOrd="0" parTransId="{CF858AEA-A639-49B7-AAC0-A6A93A884DA3}" sibTransId="{D0257E1F-B906-4902-B5B7-AED995016069}"/>
    <dgm:cxn modelId="{655C2ACD-6D0D-48F2-AC20-2922F32197A6}" srcId="{0AA5D845-2926-4455-93A6-17C7CE4A9D89}" destId="{2DEFDB57-F87C-4EB8-B51A-2B8DBD22A7DD}" srcOrd="1" destOrd="0" parTransId="{0C8F528A-3D5E-4730-9A52-00FA1B5EF588}" sibTransId="{7A1C289E-E160-4473-9DE1-E02E4D6A9803}"/>
    <dgm:cxn modelId="{318BCFBE-85CA-4160-A6C9-DFFC6667FD45}" type="presOf" srcId="{0AA5D845-2926-4455-93A6-17C7CE4A9D89}" destId="{147ED34C-0F3B-47F0-957F-4AC19E67AA03}" srcOrd="0" destOrd="0" presId="urn:microsoft.com/office/officeart/2005/8/layout/vList5"/>
    <dgm:cxn modelId="{91F31960-DBC1-4C19-8DF0-BABD25144799}" srcId="{86E53811-4891-48F2-B2E9-5336026BDBBF}" destId="{F96E61EF-E166-4778-8788-FF7D9E16ACDE}" srcOrd="0" destOrd="0" parTransId="{638118F6-C0C1-4CD7-92CF-FE19776AE289}" sibTransId="{6D4D32D2-7764-4197-8C28-FF2D7879962B}"/>
    <dgm:cxn modelId="{A5889E05-FFAA-4620-810D-D2E27E281242}" srcId="{C3D58D24-3394-418C-B531-35CCF4E9B494}" destId="{B0E18B0D-B56A-4C99-A956-526F3892ED4A}" srcOrd="1" destOrd="0" parTransId="{E4CD8D2C-1408-497A-A470-9226F00E0458}" sibTransId="{7EB1223D-A98F-4A17-B9DF-78E64E7EB2C9}"/>
    <dgm:cxn modelId="{75CC9F7D-F24B-46C0-8303-D41A386853D1}" srcId="{FF3DC725-BFC5-41A5-B3F5-34F029FD1602}" destId="{B9100B3B-66B4-4421-B953-7E1F9B843FAD}" srcOrd="2" destOrd="0" parTransId="{7EF95997-9C1D-4812-8418-E29EB8E30D76}" sibTransId="{0EBDE2D0-FF65-4D9F-B002-2E43169BFC5F}"/>
    <dgm:cxn modelId="{F0B1BA19-6C9D-49BF-9E33-0260BB3A85C1}" type="presOf" srcId="{ADF59AD7-BA74-4614-83B7-224ED7F1423E}" destId="{27D034A2-DC67-4E8A-9F2C-55F6931B7A01}" srcOrd="0" destOrd="0" presId="urn:microsoft.com/office/officeart/2005/8/layout/vList5"/>
    <dgm:cxn modelId="{E6DEBEFA-D078-40BA-ADE6-4E76CE6DDD9E}" type="presOf" srcId="{FF3DC725-BFC5-41A5-B3F5-34F029FD1602}" destId="{83159802-525E-4B81-965F-BD095A2E0F12}" srcOrd="0" destOrd="0" presId="urn:microsoft.com/office/officeart/2005/8/layout/vList5"/>
    <dgm:cxn modelId="{78B3F47D-3DB8-40F3-A762-87304358E03C}" type="presOf" srcId="{123689F4-3743-4C13-8BD6-50B919A2330B}" destId="{9B241E04-CBD0-4CC0-8B75-4B7BDA132A7F}" srcOrd="0" destOrd="4" presId="urn:microsoft.com/office/officeart/2005/8/layout/vList5"/>
    <dgm:cxn modelId="{69ADC0B8-9D22-458A-8D12-EF3FD5D631B0}" type="presOf" srcId="{B0E18B0D-B56A-4C99-A956-526F3892ED4A}" destId="{9B241E04-CBD0-4CC0-8B75-4B7BDA132A7F}" srcOrd="0" destOrd="5" presId="urn:microsoft.com/office/officeart/2005/8/layout/vList5"/>
    <dgm:cxn modelId="{4D3C04D1-750B-4C98-83D6-97D3B9CA9CA6}" srcId="{0AA5D845-2926-4455-93A6-17C7CE4A9D89}" destId="{ADF59AD7-BA74-4614-83B7-224ED7F1423E}" srcOrd="0" destOrd="0" parTransId="{95F25336-08D7-439C-BF78-F59FD66CD3E0}" sibTransId="{DAB600FB-1516-440E-9DF5-EACD86572FD8}"/>
    <dgm:cxn modelId="{317F4A9F-4F11-43DF-9B44-CE62E29E3417}" type="presOf" srcId="{AD2F1662-254A-4E23-967D-97D91E7E6006}" destId="{9B241E04-CBD0-4CC0-8B75-4B7BDA132A7F}" srcOrd="0" destOrd="7" presId="urn:microsoft.com/office/officeart/2005/8/layout/vList5"/>
    <dgm:cxn modelId="{6E496A99-D97F-4F9F-A13C-9295B07818C0}" type="presOf" srcId="{86E53811-4891-48F2-B2E9-5336026BDBBF}" destId="{9B241E04-CBD0-4CC0-8B75-4B7BDA132A7F}" srcOrd="0" destOrd="0" presId="urn:microsoft.com/office/officeart/2005/8/layout/vList5"/>
    <dgm:cxn modelId="{78FCC3D3-D86A-43B5-8DBC-9658FB0DEFA1}" type="presOf" srcId="{8D9B9104-6F36-41AC-9341-C0737A45647D}" destId="{27D034A2-DC67-4E8A-9F2C-55F6931B7A01}" srcOrd="0" destOrd="2" presId="urn:microsoft.com/office/officeart/2005/8/layout/vList5"/>
    <dgm:cxn modelId="{B846D1A5-EF8B-4BA3-81C3-34A385DD4F88}" type="presParOf" srcId="{B335B67A-CE8E-48B4-9119-F6F29F5BE4AF}" destId="{F241A9EF-2174-4EE0-A844-D80AA4AC8E9C}" srcOrd="0" destOrd="0" presId="urn:microsoft.com/office/officeart/2005/8/layout/vList5"/>
    <dgm:cxn modelId="{C43A36D4-D6AB-4804-B37A-998CD109565A}" type="presParOf" srcId="{F241A9EF-2174-4EE0-A844-D80AA4AC8E9C}" destId="{147ED34C-0F3B-47F0-957F-4AC19E67AA03}" srcOrd="0" destOrd="0" presId="urn:microsoft.com/office/officeart/2005/8/layout/vList5"/>
    <dgm:cxn modelId="{4A0E7A06-7118-4E41-9C22-FB89CC114D1A}" type="presParOf" srcId="{F241A9EF-2174-4EE0-A844-D80AA4AC8E9C}" destId="{27D034A2-DC67-4E8A-9F2C-55F6931B7A01}" srcOrd="1" destOrd="0" presId="urn:microsoft.com/office/officeart/2005/8/layout/vList5"/>
    <dgm:cxn modelId="{7E51FDFB-C6C6-4DC5-B7B2-72975DC5D9C9}" type="presParOf" srcId="{B335B67A-CE8E-48B4-9119-F6F29F5BE4AF}" destId="{D9164F3D-0294-47C5-9685-E65982C290A5}" srcOrd="1" destOrd="0" presId="urn:microsoft.com/office/officeart/2005/8/layout/vList5"/>
    <dgm:cxn modelId="{FF9D068C-B9D0-4116-97C0-FF25A144B9F9}" type="presParOf" srcId="{B335B67A-CE8E-48B4-9119-F6F29F5BE4AF}" destId="{41D1A1CB-215C-441E-8F53-4FF9738E0203}" srcOrd="2" destOrd="0" presId="urn:microsoft.com/office/officeart/2005/8/layout/vList5"/>
    <dgm:cxn modelId="{AF2122E5-7E2A-4188-9490-1039522C8711}" type="presParOf" srcId="{41D1A1CB-215C-441E-8F53-4FF9738E0203}" destId="{83159802-525E-4B81-965F-BD095A2E0F12}" srcOrd="0" destOrd="0" presId="urn:microsoft.com/office/officeart/2005/8/layout/vList5"/>
    <dgm:cxn modelId="{D6A711D1-81DA-45DB-ACA4-144CFAFE1349}" type="presParOf" srcId="{41D1A1CB-215C-441E-8F53-4FF9738E0203}" destId="{9B241E04-CBD0-4CC0-8B75-4B7BDA132A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F55CB-E17D-4010-887F-73ED1D205624}">
      <dsp:nvSpPr>
        <dsp:cNvPr id="0" name=""/>
        <dsp:cNvSpPr/>
      </dsp:nvSpPr>
      <dsp:spPr>
        <a:xfrm>
          <a:off x="2932685" y="877782"/>
          <a:ext cx="3863496" cy="3414287"/>
        </a:xfrm>
        <a:prstGeom prst="blockArc">
          <a:avLst>
            <a:gd name="adj1" fmla="val 11102789"/>
            <a:gd name="adj2" fmla="val 16902312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C5E2D-D4E0-4DD9-8CE7-54B5D209CC8B}">
      <dsp:nvSpPr>
        <dsp:cNvPr id="0" name=""/>
        <dsp:cNvSpPr/>
      </dsp:nvSpPr>
      <dsp:spPr>
        <a:xfrm>
          <a:off x="2997879" y="723899"/>
          <a:ext cx="3863496" cy="3348028"/>
        </a:xfrm>
        <a:prstGeom prst="blockArc">
          <a:avLst>
            <a:gd name="adj1" fmla="val 4691751"/>
            <a:gd name="adj2" fmla="val 10437081"/>
            <a:gd name="adj3" fmla="val 464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A3ADE-FAC2-41A5-90CB-4AA743651B51}">
      <dsp:nvSpPr>
        <dsp:cNvPr id="0" name=""/>
        <dsp:cNvSpPr/>
      </dsp:nvSpPr>
      <dsp:spPr>
        <a:xfrm>
          <a:off x="3995385" y="689080"/>
          <a:ext cx="3863496" cy="3321911"/>
        </a:xfrm>
        <a:prstGeom prst="blockArc">
          <a:avLst>
            <a:gd name="adj1" fmla="val 358172"/>
            <a:gd name="adj2" fmla="val 6044428"/>
            <a:gd name="adj3" fmla="val 464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344F3-C000-4C06-BE96-73D6CAA53763}">
      <dsp:nvSpPr>
        <dsp:cNvPr id="0" name=""/>
        <dsp:cNvSpPr/>
      </dsp:nvSpPr>
      <dsp:spPr>
        <a:xfrm>
          <a:off x="3980262" y="896680"/>
          <a:ext cx="3863496" cy="3362053"/>
        </a:xfrm>
        <a:prstGeom prst="blockArc">
          <a:avLst>
            <a:gd name="adj1" fmla="val 15558253"/>
            <a:gd name="adj2" fmla="val 21268127"/>
            <a:gd name="adj3" fmla="val 464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1CA519-208F-4EF7-B122-EC26450E9EE9}">
      <dsp:nvSpPr>
        <dsp:cNvPr id="0" name=""/>
        <dsp:cNvSpPr/>
      </dsp:nvSpPr>
      <dsp:spPr>
        <a:xfrm>
          <a:off x="4255582" y="1581954"/>
          <a:ext cx="2284212" cy="18568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臺灣華語文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語料庫</a:t>
          </a:r>
        </a:p>
      </dsp:txBody>
      <dsp:txXfrm>
        <a:off x="4590097" y="1853879"/>
        <a:ext cx="1615182" cy="1312970"/>
      </dsp:txXfrm>
    </dsp:sp>
    <dsp:sp modelId="{31FCEB9A-08AC-4A4F-8BAD-24E1ABC78BFB}">
      <dsp:nvSpPr>
        <dsp:cNvPr id="0" name=""/>
        <dsp:cNvSpPr/>
      </dsp:nvSpPr>
      <dsp:spPr>
        <a:xfrm>
          <a:off x="3889399" y="196651"/>
          <a:ext cx="3016579" cy="12453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書面語語料</a:t>
          </a:r>
          <a:endParaRPr lang="en-US" altLang="zh-TW" sz="2400" b="1" kern="1200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zh-TW" sz="2400" b="1" kern="1200" dirty="0" smtClean="0">
              <a:solidFill>
                <a:schemeClr val="tx1"/>
              </a:solidFill>
            </a:rPr>
            <a:t>億</a:t>
          </a:r>
          <a:r>
            <a:rPr 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3,541</a:t>
          </a:r>
          <a:r>
            <a:rPr lang="zh-TW" sz="2400" b="1" kern="1200" dirty="0" smtClean="0">
              <a:solidFill>
                <a:schemeClr val="tx1"/>
              </a:solidFill>
            </a:rPr>
            <a:t>萬</a:t>
          </a:r>
          <a:endParaRPr lang="en-US" altLang="zh-TW" sz="2000" b="1" kern="1200" dirty="0" smtClean="0">
            <a:solidFill>
              <a:schemeClr val="tx1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4331167" y="379023"/>
        <a:ext cx="2133043" cy="880572"/>
      </dsp:txXfrm>
    </dsp:sp>
    <dsp:sp modelId="{85AE391C-6486-4340-BAD6-4C675FA1CDCD}">
      <dsp:nvSpPr>
        <dsp:cNvPr id="0" name=""/>
        <dsp:cNvSpPr/>
      </dsp:nvSpPr>
      <dsp:spPr>
        <a:xfrm>
          <a:off x="6599892" y="1673164"/>
          <a:ext cx="2052256" cy="16368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華英雙語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語料</a:t>
          </a:r>
          <a:endParaRPr lang="en-US" altLang="zh-TW" sz="2400" b="1" kern="1200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altLang="zh-TW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1,160</a:t>
          </a:r>
          <a:r>
            <a:rPr lang="zh-TW" altLang="en-US" sz="2000" b="1" kern="1200" dirty="0" smtClean="0">
              <a:solidFill>
                <a:schemeClr val="tx1"/>
              </a:solidFill>
              <a:latin typeface="+mj-ea"/>
              <a:ea typeface="+mj-ea"/>
              <a:cs typeface="Times New Roman" panose="02020603050405020304" pitchFamily="18" charset="0"/>
            </a:rPr>
            <a:t>萬字</a:t>
          </a:r>
          <a:endParaRPr lang="en-US" altLang="zh-TW" sz="2000" b="1" kern="1200" dirty="0" smtClean="0">
            <a:solidFill>
              <a:schemeClr val="tx1"/>
            </a:solidFill>
            <a:latin typeface="+mj-ea"/>
            <a:ea typeface="+mj-ea"/>
            <a:cs typeface="Times New Roman" panose="02020603050405020304" pitchFamily="18" charset="0"/>
          </a:endParaRPr>
        </a:p>
      </dsp:txBody>
      <dsp:txXfrm>
        <a:off x="6900438" y="1912869"/>
        <a:ext cx="1451164" cy="1157396"/>
      </dsp:txXfrm>
    </dsp:sp>
    <dsp:sp modelId="{43657EFF-08CD-4125-97E1-336F4B11544C}">
      <dsp:nvSpPr>
        <dsp:cNvPr id="0" name=""/>
        <dsp:cNvSpPr/>
      </dsp:nvSpPr>
      <dsp:spPr>
        <a:xfrm>
          <a:off x="3825526" y="3524502"/>
          <a:ext cx="3144324" cy="124937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華語中介語語料</a:t>
          </a:r>
          <a:endParaRPr lang="en-US" altLang="zh-TW" sz="2400" b="1" kern="1200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156</a:t>
          </a:r>
          <a:r>
            <a:rPr lang="zh-TW" sz="2400" b="1" kern="1200" dirty="0" smtClean="0">
              <a:solidFill>
                <a:schemeClr val="tx1"/>
              </a:solidFill>
              <a:latin typeface="+mj-ea"/>
              <a:ea typeface="+mj-ea"/>
            </a:rPr>
            <a:t>萬</a:t>
          </a:r>
          <a:endParaRPr lang="en-US" altLang="zh-TW" sz="2000" b="1" kern="1200" dirty="0" smtClean="0">
            <a:solidFill>
              <a:schemeClr val="tx1"/>
            </a:solidFill>
            <a:latin typeface="+mj-ea"/>
            <a:ea typeface="+mj-ea"/>
            <a:cs typeface="Times New Roman" panose="02020603050405020304" pitchFamily="18" charset="0"/>
          </a:endParaRPr>
        </a:p>
      </dsp:txBody>
      <dsp:txXfrm>
        <a:off x="4286002" y="3707469"/>
        <a:ext cx="2223372" cy="883442"/>
      </dsp:txXfrm>
    </dsp:sp>
    <dsp:sp modelId="{F15D4B35-FDDB-47A5-8A77-4ACCE6AB48DA}">
      <dsp:nvSpPr>
        <dsp:cNvPr id="0" name=""/>
        <dsp:cNvSpPr/>
      </dsp:nvSpPr>
      <dsp:spPr>
        <a:xfrm>
          <a:off x="2109147" y="1681906"/>
          <a:ext cx="2052256" cy="16382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口語語料</a:t>
          </a:r>
          <a:endParaRPr lang="en-US" altLang="zh-TW" sz="2400" b="1" kern="1200" dirty="0" smtClean="0">
            <a:latin typeface="微軟正黑體" panose="020B0604030504040204" pitchFamily="34" charset="-12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rPr>
            <a:t>4,635</a:t>
          </a:r>
          <a:r>
            <a:rPr lang="zh-TW" sz="2400" b="1" kern="1200" dirty="0" smtClean="0">
              <a:solidFill>
                <a:schemeClr val="tx1"/>
              </a:solidFill>
              <a:latin typeface="+mj-ea"/>
              <a:ea typeface="+mj-ea"/>
            </a:rPr>
            <a:t>萬</a:t>
          </a:r>
          <a:endParaRPr lang="en-US" altLang="zh-TW" sz="2000" b="1" kern="1200" dirty="0" smtClean="0">
            <a:solidFill>
              <a:schemeClr val="tx1"/>
            </a:solidFill>
            <a:latin typeface="+mj-ea"/>
            <a:ea typeface="+mj-ea"/>
            <a:cs typeface="Times New Roman" panose="02020603050405020304" pitchFamily="18" charset="0"/>
          </a:endParaRPr>
        </a:p>
      </dsp:txBody>
      <dsp:txXfrm>
        <a:off x="2409693" y="1921815"/>
        <a:ext cx="1451164" cy="11583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7CDFA-0944-3E44-AA30-93F37DB179EB}">
      <dsp:nvSpPr>
        <dsp:cNvPr id="0" name=""/>
        <dsp:cNvSpPr/>
      </dsp:nvSpPr>
      <dsp:spPr>
        <a:xfrm>
          <a:off x="0" y="1234675"/>
          <a:ext cx="1251668" cy="36748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語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料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庫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應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用</a:t>
          </a:r>
          <a:endParaRPr lang="zh-TW" altLang="en-US" sz="24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660" y="1271335"/>
        <a:ext cx="1178348" cy="3601489"/>
      </dsp:txXfrm>
    </dsp:sp>
    <dsp:sp modelId="{F0FB9CF4-59C1-214B-9A11-FE03C6E50D14}">
      <dsp:nvSpPr>
        <dsp:cNvPr id="0" name=""/>
        <dsp:cNvSpPr/>
      </dsp:nvSpPr>
      <dsp:spPr>
        <a:xfrm rot="16712577">
          <a:off x="328398" y="1990947"/>
          <a:ext cx="216870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68701" y="8813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1358531" y="1945542"/>
        <a:ext cx="108435" cy="108435"/>
      </dsp:txXfrm>
    </dsp:sp>
    <dsp:sp modelId="{A9B82225-DCC8-D14F-BA15-D567BE60DEAD}">
      <dsp:nvSpPr>
        <dsp:cNvPr id="0" name=""/>
        <dsp:cNvSpPr/>
      </dsp:nvSpPr>
      <dsp:spPr>
        <a:xfrm>
          <a:off x="1573830" y="614523"/>
          <a:ext cx="3257653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語言研究</a:t>
          </a:r>
          <a:endParaRPr lang="zh-TW" altLang="en-US" sz="2800" kern="1200" dirty="0" smtClean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92160" y="632853"/>
        <a:ext cx="3220993" cy="589174"/>
      </dsp:txXfrm>
    </dsp:sp>
    <dsp:sp modelId="{AB0F6327-7540-D54D-8D23-E9725882307A}">
      <dsp:nvSpPr>
        <dsp:cNvPr id="0" name=""/>
        <dsp:cNvSpPr/>
      </dsp:nvSpPr>
      <dsp:spPr>
        <a:xfrm rot="20607774">
          <a:off x="4787098" y="613198"/>
          <a:ext cx="214610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46101" y="881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5806496" y="568359"/>
        <a:ext cx="107305" cy="107305"/>
      </dsp:txXfrm>
    </dsp:sp>
    <dsp:sp modelId="{53B88875-1C34-5344-8353-552A9DD570CA}">
      <dsp:nvSpPr>
        <dsp:cNvPr id="0" name=""/>
        <dsp:cNvSpPr/>
      </dsp:nvSpPr>
      <dsp:spPr>
        <a:xfrm>
          <a:off x="6888813" y="3666"/>
          <a:ext cx="2880000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詞彙語法</a:t>
          </a:r>
          <a:endParaRPr lang="zh-TW" altLang="en-US" sz="2000" kern="12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907143" y="21996"/>
        <a:ext cx="2843340" cy="589174"/>
      </dsp:txXfrm>
    </dsp:sp>
    <dsp:sp modelId="{57C1628E-1C00-2F46-913D-04DE31AADC7A}">
      <dsp:nvSpPr>
        <dsp:cNvPr id="0" name=""/>
        <dsp:cNvSpPr/>
      </dsp:nvSpPr>
      <dsp:spPr>
        <a:xfrm rot="181718">
          <a:off x="4830045" y="973053"/>
          <a:ext cx="206020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060206" y="881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5808643" y="930361"/>
        <a:ext cx="103010" cy="103010"/>
      </dsp:txXfrm>
    </dsp:sp>
    <dsp:sp modelId="{DF8BEF68-6646-1D49-8B18-0A1BED6A76D9}">
      <dsp:nvSpPr>
        <dsp:cNvPr id="0" name=""/>
        <dsp:cNvSpPr/>
      </dsp:nvSpPr>
      <dsp:spPr>
        <a:xfrm>
          <a:off x="6888813" y="723375"/>
          <a:ext cx="2880000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語言癌</a:t>
          </a:r>
          <a:endParaRPr lang="zh-TW" altLang="en-US" sz="2000" kern="12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907143" y="741705"/>
        <a:ext cx="2843340" cy="589174"/>
      </dsp:txXfrm>
    </dsp:sp>
    <dsp:sp modelId="{80693EEF-A3DE-EF49-8F1A-846AB05D011D}">
      <dsp:nvSpPr>
        <dsp:cNvPr id="0" name=""/>
        <dsp:cNvSpPr/>
      </dsp:nvSpPr>
      <dsp:spPr>
        <a:xfrm rot="1316185">
          <a:off x="4751194" y="1332907"/>
          <a:ext cx="2217907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217907" y="881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5804701" y="1286273"/>
        <a:ext cx="110895" cy="110895"/>
      </dsp:txXfrm>
    </dsp:sp>
    <dsp:sp modelId="{C1DF3161-F485-1F4C-99B5-6E8F22D99CD9}">
      <dsp:nvSpPr>
        <dsp:cNvPr id="0" name=""/>
        <dsp:cNvSpPr/>
      </dsp:nvSpPr>
      <dsp:spPr>
        <a:xfrm>
          <a:off x="6888813" y="1443084"/>
          <a:ext cx="2880000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年度常用語詞</a:t>
          </a:r>
          <a:endParaRPr lang="zh-TW" altLang="en-US" sz="2000" kern="12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907143" y="1461414"/>
        <a:ext cx="2843340" cy="589174"/>
      </dsp:txXfrm>
    </dsp:sp>
    <dsp:sp modelId="{4DB8057E-0AFA-4F7C-B790-C936991624CA}">
      <dsp:nvSpPr>
        <dsp:cNvPr id="0" name=""/>
        <dsp:cNvSpPr/>
      </dsp:nvSpPr>
      <dsp:spPr>
        <a:xfrm rot="18446762">
          <a:off x="1158345" y="2874252"/>
          <a:ext cx="47615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476150" y="8813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1384517" y="2871161"/>
        <a:ext cx="23807" cy="23807"/>
      </dsp:txXfrm>
    </dsp:sp>
    <dsp:sp modelId="{157C9F05-7420-4B3E-A1EA-219E1B14AE17}">
      <dsp:nvSpPr>
        <dsp:cNvPr id="0" name=""/>
        <dsp:cNvSpPr/>
      </dsp:nvSpPr>
      <dsp:spPr>
        <a:xfrm>
          <a:off x="1541174" y="2381134"/>
          <a:ext cx="3193856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翻譯研究、應用</a:t>
          </a:r>
          <a:endParaRPr lang="zh-TW" altLang="en-US" sz="28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59504" y="2399464"/>
        <a:ext cx="3157196" cy="589174"/>
      </dsp:txXfrm>
    </dsp:sp>
    <dsp:sp modelId="{5E987791-B62F-4193-B66D-547D0F79BCB8}">
      <dsp:nvSpPr>
        <dsp:cNvPr id="0" name=""/>
        <dsp:cNvSpPr/>
      </dsp:nvSpPr>
      <dsp:spPr>
        <a:xfrm rot="21242156">
          <a:off x="4729343" y="2576067"/>
          <a:ext cx="2101359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01359" y="881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5727489" y="2532346"/>
        <a:ext cx="105067" cy="105067"/>
      </dsp:txXfrm>
    </dsp:sp>
    <dsp:sp modelId="{5320D7C3-E362-4F1A-AED1-7B74F12ECB72}">
      <dsp:nvSpPr>
        <dsp:cNvPr id="0" name=""/>
        <dsp:cNvSpPr/>
      </dsp:nvSpPr>
      <dsp:spPr>
        <a:xfrm>
          <a:off x="6825015" y="2162793"/>
          <a:ext cx="2880000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自動翻譯系統建置</a:t>
          </a:r>
          <a:endParaRPr lang="zh-TW" altLang="en-US" sz="2000" kern="12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843345" y="2181123"/>
        <a:ext cx="2843340" cy="589174"/>
      </dsp:txXfrm>
    </dsp:sp>
    <dsp:sp modelId="{18FCA235-A4E5-40F4-8B71-85B2B72BE523}">
      <dsp:nvSpPr>
        <dsp:cNvPr id="0" name=""/>
        <dsp:cNvSpPr/>
      </dsp:nvSpPr>
      <dsp:spPr>
        <a:xfrm rot="809389">
          <a:off x="4705382" y="2935922"/>
          <a:ext cx="214928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49280" y="881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5726291" y="2891003"/>
        <a:ext cx="107464" cy="107464"/>
      </dsp:txXfrm>
    </dsp:sp>
    <dsp:sp modelId="{94B313B1-CBBB-40C3-BF0D-B69D567AAD52}">
      <dsp:nvSpPr>
        <dsp:cNvPr id="0" name=""/>
        <dsp:cNvSpPr/>
      </dsp:nvSpPr>
      <dsp:spPr>
        <a:xfrm>
          <a:off x="6825015" y="2882502"/>
          <a:ext cx="2880000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翻譯記憶庫擴充</a:t>
          </a:r>
          <a:endParaRPr lang="zh-TW" altLang="en-US" sz="2000" kern="12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843345" y="2900832"/>
        <a:ext cx="2843340" cy="589174"/>
      </dsp:txXfrm>
    </dsp:sp>
    <dsp:sp modelId="{736DD728-DB4B-564A-A42A-54E1C4771DF9}">
      <dsp:nvSpPr>
        <dsp:cNvPr id="0" name=""/>
        <dsp:cNvSpPr/>
      </dsp:nvSpPr>
      <dsp:spPr>
        <a:xfrm rot="4550809">
          <a:off x="821223" y="3615731"/>
          <a:ext cx="1139518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139518" y="8813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1362494" y="3596056"/>
        <a:ext cx="56975" cy="56975"/>
      </dsp:txXfrm>
    </dsp:sp>
    <dsp:sp modelId="{B83BBEF2-7A7D-9845-B44D-8F7C07FC2E98}">
      <dsp:nvSpPr>
        <dsp:cNvPr id="0" name=""/>
        <dsp:cNvSpPr/>
      </dsp:nvSpPr>
      <dsp:spPr>
        <a:xfrm>
          <a:off x="1530297" y="3864091"/>
          <a:ext cx="3236876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課綱、教材、辭典</a:t>
          </a:r>
          <a:endParaRPr lang="zh-TW" altLang="en-US" sz="28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48627" y="3882421"/>
        <a:ext cx="3200216" cy="589174"/>
      </dsp:txXfrm>
    </dsp:sp>
    <dsp:sp modelId="{6AE71A2F-5EAB-E44B-B362-7C56C51D2323}">
      <dsp:nvSpPr>
        <dsp:cNvPr id="0" name=""/>
        <dsp:cNvSpPr/>
      </dsp:nvSpPr>
      <dsp:spPr>
        <a:xfrm rot="21173671">
          <a:off x="4759043" y="4037255"/>
          <a:ext cx="211712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17121" y="881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5764676" y="3993140"/>
        <a:ext cx="105856" cy="105856"/>
      </dsp:txXfrm>
    </dsp:sp>
    <dsp:sp modelId="{4AB19A1C-7228-D544-ABE7-6360BB32F03B}">
      <dsp:nvSpPr>
        <dsp:cNvPr id="0" name=""/>
        <dsp:cNvSpPr/>
      </dsp:nvSpPr>
      <dsp:spPr>
        <a:xfrm>
          <a:off x="6868035" y="3602211"/>
          <a:ext cx="2880000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字表、詞表</a:t>
          </a:r>
          <a:endParaRPr lang="zh-TW" altLang="en-US" sz="2000" kern="12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886365" y="3620541"/>
        <a:ext cx="2843340" cy="589174"/>
      </dsp:txXfrm>
    </dsp:sp>
    <dsp:sp modelId="{01C93AAF-FFB3-9140-B4C0-602D16D17673}">
      <dsp:nvSpPr>
        <dsp:cNvPr id="0" name=""/>
        <dsp:cNvSpPr/>
      </dsp:nvSpPr>
      <dsp:spPr>
        <a:xfrm rot="737636">
          <a:off x="4742519" y="4397109"/>
          <a:ext cx="2150169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50169" y="881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5763850" y="4352169"/>
        <a:ext cx="107508" cy="107508"/>
      </dsp:txXfrm>
    </dsp:sp>
    <dsp:sp modelId="{AB180942-5676-0048-A10D-55B20F85729E}">
      <dsp:nvSpPr>
        <dsp:cNvPr id="0" name=""/>
        <dsp:cNvSpPr/>
      </dsp:nvSpPr>
      <dsp:spPr>
        <a:xfrm>
          <a:off x="6868035" y="4321920"/>
          <a:ext cx="2880000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辭典編纂</a:t>
          </a:r>
          <a:endParaRPr lang="zh-TW" altLang="en-US" sz="2000" kern="12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886365" y="4340250"/>
        <a:ext cx="2843340" cy="589174"/>
      </dsp:txXfrm>
    </dsp:sp>
    <dsp:sp modelId="{38108B0D-BFAD-B142-A141-A981A7032A04}">
      <dsp:nvSpPr>
        <dsp:cNvPr id="0" name=""/>
        <dsp:cNvSpPr/>
      </dsp:nvSpPr>
      <dsp:spPr>
        <a:xfrm rot="5078264">
          <a:off x="58621" y="4373540"/>
          <a:ext cx="2632067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632067" y="8813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1308853" y="4316552"/>
        <a:ext cx="131603" cy="131603"/>
      </dsp:txXfrm>
    </dsp:sp>
    <dsp:sp modelId="{84CB0064-C675-1E4C-96D7-0CD89B6E6B8D}">
      <dsp:nvSpPr>
        <dsp:cNvPr id="0" name=""/>
        <dsp:cNvSpPr/>
      </dsp:nvSpPr>
      <dsp:spPr>
        <a:xfrm>
          <a:off x="1497641" y="5379711"/>
          <a:ext cx="3181664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教學課堂</a:t>
          </a:r>
          <a:endParaRPr lang="zh-TW" altLang="en-US" sz="28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515971" y="5398041"/>
        <a:ext cx="3145004" cy="589174"/>
      </dsp:txXfrm>
    </dsp:sp>
    <dsp:sp modelId="{5DD1E90D-2E61-D244-9E29-3EC112DF94A6}">
      <dsp:nvSpPr>
        <dsp:cNvPr id="0" name=""/>
        <dsp:cNvSpPr/>
      </dsp:nvSpPr>
      <dsp:spPr>
        <a:xfrm rot="21059740">
          <a:off x="4665996" y="5514774"/>
          <a:ext cx="2160138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60138" y="881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5692062" y="5469584"/>
        <a:ext cx="108006" cy="108006"/>
      </dsp:txXfrm>
    </dsp:sp>
    <dsp:sp modelId="{BDD0FD51-04AC-1846-9BCB-AD6EC2A0BF85}">
      <dsp:nvSpPr>
        <dsp:cNvPr id="0" name=""/>
        <dsp:cNvSpPr/>
      </dsp:nvSpPr>
      <dsp:spPr>
        <a:xfrm>
          <a:off x="6812824" y="5041629"/>
          <a:ext cx="2880000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詞彙、搭配詞檢索系統</a:t>
          </a:r>
          <a:endParaRPr lang="zh-TW" altLang="en-US" sz="2000" kern="1200" dirty="0">
            <a:solidFill>
              <a:srgbClr val="0000FF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831154" y="5059959"/>
        <a:ext cx="2843340" cy="589174"/>
      </dsp:txXfrm>
    </dsp:sp>
    <dsp:sp modelId="{1DB1556E-B127-404D-90F3-94571155EDBD}">
      <dsp:nvSpPr>
        <dsp:cNvPr id="0" name=""/>
        <dsp:cNvSpPr/>
      </dsp:nvSpPr>
      <dsp:spPr>
        <a:xfrm rot="608483">
          <a:off x="4662375" y="5874628"/>
          <a:ext cx="2167380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167380" y="8813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700" kern="1200"/>
        </a:p>
      </dsp:txBody>
      <dsp:txXfrm>
        <a:off x="5691880" y="5829257"/>
        <a:ext cx="108369" cy="108369"/>
      </dsp:txXfrm>
    </dsp:sp>
    <dsp:sp modelId="{5E00C061-549F-2F4C-A692-E3E8BCA8D3BC}">
      <dsp:nvSpPr>
        <dsp:cNvPr id="0" name=""/>
        <dsp:cNvSpPr/>
      </dsp:nvSpPr>
      <dsp:spPr>
        <a:xfrm>
          <a:off x="6812824" y="5761338"/>
          <a:ext cx="2880000" cy="6258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數據驅動學習</a:t>
          </a:r>
          <a:r>
            <a:rPr lang="en-US" altLang="zh-TW" sz="2000" kern="12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(DDL)</a:t>
          </a:r>
          <a:endParaRPr lang="zh-TW" altLang="en-US" sz="2000" kern="1200" dirty="0">
            <a:solidFill>
              <a:srgbClr val="0000FF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>
        <a:off x="6831154" y="5779668"/>
        <a:ext cx="2843340" cy="5891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5E4B-CCBC-4F94-8D10-F185201D83E5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11880000"/>
            <a:gd name="adj2" fmla="val 16200000"/>
            <a:gd name="adj3" fmla="val 4636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CB4FF56-4A5D-4AE2-8A1F-983994D191D5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7560000"/>
            <a:gd name="adj2" fmla="val 11880000"/>
            <a:gd name="adj3" fmla="val 4636"/>
          </a:avLst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001AAF4-4541-4F3F-8447-4A85C3C662F0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3240000"/>
            <a:gd name="adj2" fmla="val 7560000"/>
            <a:gd name="adj3" fmla="val 4636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44B138-2177-4E6B-8C0C-F48F2162D4E3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20520000"/>
            <a:gd name="adj2" fmla="val 3240000"/>
            <a:gd name="adj3" fmla="val 4636"/>
          </a:avLst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23E993-6884-4AAE-B2B7-170DA37BD2F5}">
      <dsp:nvSpPr>
        <dsp:cNvPr id="0" name=""/>
        <dsp:cNvSpPr/>
      </dsp:nvSpPr>
      <dsp:spPr>
        <a:xfrm>
          <a:off x="1374925" y="501235"/>
          <a:ext cx="3346149" cy="3346149"/>
        </a:xfrm>
        <a:prstGeom prst="blockArc">
          <a:avLst>
            <a:gd name="adj1" fmla="val 16200000"/>
            <a:gd name="adj2" fmla="val 20520000"/>
            <a:gd name="adj3" fmla="val 4636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79C30A8-FD51-4D25-A50D-BBE451CE956D}">
      <dsp:nvSpPr>
        <dsp:cNvPr id="0" name=""/>
        <dsp:cNvSpPr/>
      </dsp:nvSpPr>
      <dsp:spPr>
        <a:xfrm>
          <a:off x="2278558" y="1404868"/>
          <a:ext cx="1538882" cy="153888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語料庫</a:t>
          </a:r>
          <a:endParaRPr lang="zh-TW" altLang="en-US" sz="3300" kern="1200" dirty="0"/>
        </a:p>
      </dsp:txBody>
      <dsp:txXfrm>
        <a:off x="2503922" y="1630232"/>
        <a:ext cx="1088154" cy="1088154"/>
      </dsp:txXfrm>
    </dsp:sp>
    <dsp:sp modelId="{DB12523B-E45E-4883-B327-9D6DC0BD1EB9}">
      <dsp:nvSpPr>
        <dsp:cNvPr id="0" name=""/>
        <dsp:cNvSpPr/>
      </dsp:nvSpPr>
      <dsp:spPr>
        <a:xfrm>
          <a:off x="2509391" y="1406"/>
          <a:ext cx="1077217" cy="107721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檢索</a:t>
          </a:r>
          <a:endParaRPr lang="zh-TW" altLang="en-US" sz="2700" kern="1200" dirty="0"/>
        </a:p>
      </dsp:txBody>
      <dsp:txXfrm>
        <a:off x="2667146" y="159161"/>
        <a:ext cx="761707" cy="761707"/>
      </dsp:txXfrm>
    </dsp:sp>
    <dsp:sp modelId="{080B0B74-EF61-419F-BE77-EDCBC16C58F6}">
      <dsp:nvSpPr>
        <dsp:cNvPr id="0" name=""/>
        <dsp:cNvSpPr/>
      </dsp:nvSpPr>
      <dsp:spPr>
        <a:xfrm>
          <a:off x="4063697" y="1130676"/>
          <a:ext cx="1077217" cy="1077217"/>
        </a:xfrm>
        <a:prstGeom prst="ellipse">
          <a:avLst/>
        </a:prstGeom>
        <a:gradFill rotWithShape="0">
          <a:gsLst>
            <a:gs pos="0">
              <a:schemeClr val="accent3">
                <a:hueOff val="677650"/>
                <a:satOff val="25000"/>
                <a:lumOff val="-36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77650"/>
                <a:satOff val="25000"/>
                <a:lumOff val="-36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77650"/>
                <a:satOff val="25000"/>
                <a:lumOff val="-36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觀察</a:t>
          </a:r>
          <a:endParaRPr lang="zh-TW" altLang="en-US" sz="2700" kern="1200" dirty="0"/>
        </a:p>
      </dsp:txBody>
      <dsp:txXfrm>
        <a:off x="4221452" y="1288431"/>
        <a:ext cx="761707" cy="761707"/>
      </dsp:txXfrm>
    </dsp:sp>
    <dsp:sp modelId="{8C4D2AE4-3840-4E10-96D1-FE8C3748ED28}">
      <dsp:nvSpPr>
        <dsp:cNvPr id="0" name=""/>
        <dsp:cNvSpPr/>
      </dsp:nvSpPr>
      <dsp:spPr>
        <a:xfrm>
          <a:off x="3470005" y="2957873"/>
          <a:ext cx="1077217" cy="1077217"/>
        </a:xfrm>
        <a:prstGeom prst="ellips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抽樣</a:t>
          </a:r>
          <a:endParaRPr lang="zh-TW" altLang="en-US" sz="2700" kern="1200" dirty="0"/>
        </a:p>
      </dsp:txBody>
      <dsp:txXfrm>
        <a:off x="3627760" y="3115628"/>
        <a:ext cx="761707" cy="761707"/>
      </dsp:txXfrm>
    </dsp:sp>
    <dsp:sp modelId="{661A736C-9830-400B-9F14-DCD30ED7000F}">
      <dsp:nvSpPr>
        <dsp:cNvPr id="0" name=""/>
        <dsp:cNvSpPr/>
      </dsp:nvSpPr>
      <dsp:spPr>
        <a:xfrm>
          <a:off x="1548776" y="2957873"/>
          <a:ext cx="1077217" cy="1077217"/>
        </a:xfrm>
        <a:prstGeom prst="ellipse">
          <a:avLst/>
        </a:prstGeom>
        <a:gradFill rotWithShape="0">
          <a:gsLst>
            <a:gs pos="0">
              <a:schemeClr val="accent3">
                <a:hueOff val="2032949"/>
                <a:satOff val="75000"/>
                <a:lumOff val="-110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32949"/>
                <a:satOff val="75000"/>
                <a:lumOff val="-110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32949"/>
                <a:satOff val="75000"/>
                <a:lumOff val="-110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統計</a:t>
          </a:r>
          <a:endParaRPr lang="zh-TW" altLang="en-US" sz="2700" kern="1200" dirty="0"/>
        </a:p>
      </dsp:txBody>
      <dsp:txXfrm>
        <a:off x="1706531" y="3115628"/>
        <a:ext cx="761707" cy="761707"/>
      </dsp:txXfrm>
    </dsp:sp>
    <dsp:sp modelId="{6674EE23-35AE-49C2-B2F9-D5139C6C075C}">
      <dsp:nvSpPr>
        <dsp:cNvPr id="0" name=""/>
        <dsp:cNvSpPr/>
      </dsp:nvSpPr>
      <dsp:spPr>
        <a:xfrm>
          <a:off x="955084" y="1130676"/>
          <a:ext cx="1077217" cy="1077217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700" kern="1200" dirty="0" smtClean="0"/>
            <a:t>分析</a:t>
          </a:r>
          <a:endParaRPr lang="zh-TW" altLang="en-US" sz="2700" kern="1200" dirty="0"/>
        </a:p>
      </dsp:txBody>
      <dsp:txXfrm>
        <a:off x="1112839" y="1288431"/>
        <a:ext cx="761707" cy="7617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034A2-DC67-4E8A-9F2C-55F6931B7A01}">
      <dsp:nvSpPr>
        <dsp:cNvPr id="0" name=""/>
        <dsp:cNvSpPr/>
      </dsp:nvSpPr>
      <dsp:spPr>
        <a:xfrm rot="5400000">
          <a:off x="5790362" y="-4301634"/>
          <a:ext cx="1187305" cy="979057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＋地方</a:t>
          </a:r>
          <a:endParaRPr lang="zh-TW" altLang="en-US" sz="2400" kern="1200" dirty="0"/>
        </a:p>
        <a:p>
          <a:pPr marL="228600" lvl="1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＋做／聽／讀／跑步</a:t>
          </a:r>
          <a:endParaRPr lang="zh-TW" altLang="en-US" sz="2400" kern="1200" dirty="0"/>
        </a:p>
        <a:p>
          <a:pPr marL="228600" lvl="1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＋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怕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注意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 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下雨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擔憂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午休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傻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／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rPr>
            <a:t>亮</a:t>
          </a:r>
          <a:endParaRPr lang="zh-TW" altLang="en-US" sz="2400" kern="1200" dirty="0"/>
        </a:p>
      </dsp:txBody>
      <dsp:txXfrm rot="-5400000">
        <a:off x="1488728" y="57959"/>
        <a:ext cx="9732615" cy="1071387"/>
      </dsp:txXfrm>
    </dsp:sp>
    <dsp:sp modelId="{147ED34C-0F3B-47F0-957F-4AC19E67AA03}">
      <dsp:nvSpPr>
        <dsp:cNvPr id="0" name=""/>
        <dsp:cNvSpPr/>
      </dsp:nvSpPr>
      <dsp:spPr>
        <a:xfrm>
          <a:off x="1848" y="2129"/>
          <a:ext cx="1476006" cy="12743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沒在</a:t>
          </a:r>
          <a:endParaRPr lang="zh-TW" altLang="en-US" sz="40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4058" y="64339"/>
        <a:ext cx="1351586" cy="1149950"/>
      </dsp:txXfrm>
    </dsp:sp>
    <dsp:sp modelId="{9B241E04-CBD0-4CC0-8B75-4B7BDA132A7F}">
      <dsp:nvSpPr>
        <dsp:cNvPr id="0" name=""/>
        <dsp:cNvSpPr/>
      </dsp:nvSpPr>
      <dsp:spPr>
        <a:xfrm rot="5400000">
          <a:off x="4518778" y="-1446226"/>
          <a:ext cx="4009961" cy="10091812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中研院平衡語料庫</a:t>
          </a:r>
          <a:r>
            <a:rPr lang="en-US" altLang="zh-TW" sz="2400" kern="12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4.0</a:t>
          </a:r>
          <a:endParaRPr lang="zh-TW" altLang="en-US" sz="2400" kern="1200" dirty="0">
            <a:solidFill>
              <a:srgbClr val="0000FF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457200" lvl="2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我對全校社團的老師說：老師！您</a:t>
          </a:r>
          <a:r>
            <a:rPr lang="zh-TW" altLang="en-US" sz="24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辛苦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了，我們非常感謝您。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457200" lvl="2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李總經理：一路</a:t>
          </a:r>
          <a:r>
            <a:rPr lang="zh-TW" altLang="en-US" sz="24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辛苦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了，那麼，明天開會的時候再詳細談吧。 </a:t>
          </a:r>
          <a:endParaRPr lang="zh-TW" altLang="en-US" sz="24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228600" lvl="1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COCT</a:t>
          </a:r>
          <a:r>
            <a:rPr lang="zh-TW" altLang="en-US" sz="2400" kern="12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書面語語料庫</a:t>
          </a:r>
          <a:r>
            <a:rPr lang="en-US" altLang="zh-TW" sz="2400" kern="12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2019</a:t>
          </a:r>
          <a:endParaRPr lang="zh-TW" altLang="en-US" sz="2400" kern="1200" dirty="0">
            <a:solidFill>
              <a:srgbClr val="0000FF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457200" lvl="2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媽媽連忙彎腰和老師道歉，直說：「您</a:t>
          </a:r>
          <a:r>
            <a:rPr lang="zh-TW" altLang="en-US" sz="2400" kern="1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辛苦</a:t>
          </a:r>
          <a:r>
            <a:rPr lang="zh-TW" altLang="en-US" sz="24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rPr>
            <a:t>了，請多對我小孩好好教導。」 </a:t>
          </a:r>
          <a:endParaRPr lang="zh-TW" altLang="en-US" sz="2400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457200" lvl="2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他一面揮舞那條黑巾，一面道：「皇上，您</a:t>
          </a:r>
          <a:r>
            <a:rPr lang="zh-TW" alt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辛苦</a:t>
          </a:r>
          <a:r>
            <a:rPr lang="zh-TW" altLang="en-US" sz="2400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了</a:t>
          </a:r>
          <a:r>
            <a:rPr lang="en-US" altLang="zh-TW" sz="2400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……</a:t>
          </a:r>
          <a:r>
            <a:rPr lang="zh-TW" altLang="en-US" sz="2400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」</a:t>
          </a:r>
          <a:endParaRPr lang="zh-TW" altLang="en-US" sz="2400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COCT</a:t>
          </a:r>
          <a:r>
            <a:rPr lang="zh-TW" altLang="en-US" sz="2400" kern="12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口語語料庫</a:t>
          </a:r>
          <a:r>
            <a:rPr lang="en-US" altLang="zh-TW" sz="2400" kern="12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2019</a:t>
          </a:r>
          <a:endParaRPr lang="zh-TW" altLang="en-US" sz="2400" kern="1200" dirty="0">
            <a:solidFill>
              <a:srgbClr val="0000FF"/>
            </a:solidFill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457200" lvl="2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還有就是客戶有時候對我們的肯定，一句話：「妳</a:t>
          </a:r>
          <a:r>
            <a:rPr lang="zh-TW" alt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辛苦</a:t>
          </a:r>
          <a:r>
            <a:rPr lang="zh-TW" altLang="en-US" sz="2400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了，謝謝。」我就感到很滿足了</a:t>
          </a:r>
          <a:endParaRPr lang="zh-TW" altLang="en-US" sz="2400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  <a:p>
          <a:pPr marL="457200" lvl="2" indent="-228600" algn="l" defTabSz="1066800">
            <a:lnSpc>
              <a:spcPts val="2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老師，</a:t>
          </a:r>
          <a:r>
            <a:rPr lang="zh-TW" altLang="en-US" sz="2400" kern="1200" dirty="0" smtClean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辛苦</a:t>
          </a:r>
          <a:r>
            <a:rPr lang="zh-TW" altLang="en-US" sz="2400" kern="1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rPr>
            <a:t>了。請坐，請坐，喝茶。</a:t>
          </a:r>
          <a:endParaRPr lang="zh-TW" altLang="en-US" sz="2400" kern="1200" dirty="0">
            <a:latin typeface="Times New Roman" panose="02020603050405020304" pitchFamily="18" charset="0"/>
            <a:ea typeface="微軟正黑體" panose="020B0604030504040204" pitchFamily="34" charset="-120"/>
            <a:cs typeface="Times New Roman" panose="02020603050405020304" pitchFamily="18" charset="0"/>
          </a:endParaRPr>
        </a:p>
      </dsp:txBody>
      <dsp:txXfrm rot="-5400000">
        <a:off x="1477853" y="1790449"/>
        <a:ext cx="9896062" cy="3618461"/>
      </dsp:txXfrm>
    </dsp:sp>
    <dsp:sp modelId="{83159802-525E-4B81-965F-BD095A2E0F12}">
      <dsp:nvSpPr>
        <dsp:cNvPr id="0" name=""/>
        <dsp:cNvSpPr/>
      </dsp:nvSpPr>
      <dsp:spPr>
        <a:xfrm>
          <a:off x="1848" y="1487697"/>
          <a:ext cx="1476005" cy="4223964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辛苦</a:t>
          </a:r>
          <a:endParaRPr lang="zh-TW" altLang="en-US" sz="4000" kern="1200" dirty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3901" y="1559750"/>
        <a:ext cx="1331899" cy="4079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3" cy="341064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800" y="0"/>
            <a:ext cx="4301543" cy="341064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AB28BFCA-09B7-4E90-BA32-A541A5CB8A35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2" y="6456613"/>
            <a:ext cx="4301543" cy="34106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800" y="6456613"/>
            <a:ext cx="4301543" cy="341064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27B62B8-355B-4D21-AFF3-11921155E47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031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D3E5C-A7BB-4122-BAC8-B76499CA425E}" type="datetimeFigureOut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BC982-2800-4342-BC88-EADDE8E96E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6748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歡迎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第三年開始舉辦，連續五年舉辦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大家的支持，才能辦下去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我們也持續在學習</a:t>
            </a:r>
            <a:endParaRPr lang="en-US" altLang="zh-TW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今天主題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下載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BC982-2800-4342-BC88-EADDE8E96E4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5226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書本是語言載體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觀察語言的方法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自省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語言載體：書籍、報紙、雜誌、廣播、電視、網頁</a:t>
            </a:r>
            <a:endParaRPr lang="en-US" altLang="zh-TW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這張圖是 </a:t>
            </a:r>
            <a:r>
              <a:rPr lang="en-US" altLang="zh-TW" dirty="0" smtClean="0"/>
              <a:t>James Murray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牛津大辭典第一任編輯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每一個詞的收錄都要有書證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數十萬張卡片</a:t>
            </a:r>
            <a:endParaRPr lang="en-US" altLang="zh-TW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TW" dirty="0" smtClean="0"/>
              <a:t>1960</a:t>
            </a:r>
            <a:r>
              <a:rPr lang="zh-TW" altLang="en-US" dirty="0" smtClean="0"/>
              <a:t>─</a:t>
            </a:r>
            <a:r>
              <a:rPr lang="en-US" altLang="zh-TW" dirty="0" smtClean="0"/>
              <a:t>1970</a:t>
            </a:r>
            <a:r>
              <a:rPr lang="zh-TW" altLang="en-US" dirty="0" smtClean="0"/>
              <a:t>年代，商用個人電腦上市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書證電子化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altLang="zh-TW" dirty="0" smtClean="0"/>
              <a:t>Keyword in Context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速度快：幾年的蒐集功夫，電腦幾分鐘內可以完成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提供更豐富的語言現象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BC982-2800-4342-BC88-EADDE8E96E4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93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國教院為了建置「華語文標準體系」，所蒐集的語料庫。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包括</a:t>
            </a:r>
            <a:r>
              <a:rPr lang="en-US" altLang="zh-TW" dirty="0" smtClean="0"/>
              <a:t>……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截至目前蒐集的數量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BC982-2800-4342-BC88-EADDE8E96E4F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99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今天主要以「國教院索引典」為主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BC982-2800-4342-BC88-EADDE8E96E4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0154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語料庫常見的四種應用</a:t>
            </a:r>
            <a:endParaRPr lang="en-US" altLang="zh-TW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語言研究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研究語言的詞彙現象、語法現象等等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語言癌是病句的研究。</a:t>
            </a:r>
            <a:endParaRPr lang="en-US" altLang="zh-TW" dirty="0" smtClean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年度常用語詞，是調查目前語言的使用情況，可以發現近年來產生了什麼新詞，有什麼詞已經很少使用了</a:t>
            </a:r>
            <a:endParaRPr lang="en-US" altLang="zh-TW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翻譯研究</a:t>
            </a:r>
            <a:endParaRPr lang="en-US" altLang="zh-TW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通常是使用雙語語料庫，透夠兩個語言的比較，可以瞭解翻譯的一些策略</a:t>
            </a:r>
            <a:endParaRPr lang="en-US" altLang="zh-TW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例如中翻英「雪花飄飄，北風蕭蕭」該怎麼翻譯，有的人翻表面義，有的人翻背後的意涵</a:t>
            </a:r>
            <a:endParaRPr lang="en-US" altLang="zh-TW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透過比較，可以發現翻譯學背後的一些原理</a:t>
            </a:r>
            <a:endParaRPr lang="en-US" altLang="zh-TW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課綱研發</a:t>
            </a:r>
            <a:endParaRPr lang="en-US" altLang="zh-TW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教華語應該交多少詞、哪些詞</a:t>
            </a:r>
            <a:endParaRPr lang="en-US" altLang="zh-TW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辭典：一個詞有哪些語義、如何使用</a:t>
            </a:r>
            <a:endParaRPr lang="en-US" altLang="zh-TW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不能憑空想像，一定要有書證，才不會偏離當代的語言使用</a:t>
            </a:r>
            <a:endParaRPr lang="en-US" altLang="zh-TW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近年來語料庫也逐漸應用在課堂上</a:t>
            </a:r>
            <a:endParaRPr lang="en-US" altLang="zh-TW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zh-TW" altLang="en-US" sz="1200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學生可以觀察詞語的語義，以及使用方法</a:t>
            </a:r>
            <a:endParaRPr lang="en-US" altLang="zh-TW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zh-TW" altLang="en-US" sz="1200" dirty="0" smtClean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BC982-2800-4342-BC88-EADDE8E96E4F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0485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接著就開始今天的主要系統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BC982-2800-4342-BC88-EADDE8E96E4F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5714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BC982-2800-4342-BC88-EADDE8E96E4F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5909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介面大至分成</a:t>
            </a:r>
            <a:r>
              <a:rPr lang="en-US" altLang="zh-TW" dirty="0" smtClean="0"/>
              <a:t>4</a:t>
            </a:r>
            <a:r>
              <a:rPr lang="zh-TW" altLang="en-US" dirty="0" smtClean="0"/>
              <a:t>區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左邊主要是功能選單</a:t>
            </a:r>
            <a:endParaRPr lang="en-US" altLang="zh-TW" dirty="0" smtClean="0"/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語料庫分析與查詢</a:t>
            </a:r>
            <a:endParaRPr lang="en-US" altLang="zh-TW" dirty="0" smtClean="0"/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歷史查詢</a:t>
            </a:r>
            <a:endParaRPr lang="en-US" altLang="zh-TW" dirty="0" smtClean="0"/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語料庫訊息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右邊是主要的操作區</a:t>
            </a:r>
            <a:endParaRPr lang="en-US" altLang="zh-TW" dirty="0" smtClean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語料庫的分析查詢有</a:t>
            </a:r>
            <a:r>
              <a:rPr lang="en-US" altLang="zh-TW" dirty="0" smtClean="0"/>
              <a:t>6</a:t>
            </a:r>
            <a:r>
              <a:rPr lang="zh-TW" altLang="en-US" dirty="0" smtClean="0"/>
              <a:t>個功能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zh-TW" altLang="en-US" dirty="0" smtClean="0"/>
              <a:t>今天會簡單介紹</a:t>
            </a:r>
            <a:endParaRPr lang="en-US" altLang="zh-TW" dirty="0" smtClean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BC982-2800-4342-BC88-EADDE8E96E4F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79720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BC982-2800-4342-BC88-EADDE8E96E4F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08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8C853-34C1-4C71-B5E0-F9A7274BE7F9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&lt;#&gt;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0833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CC904-1C6A-4FD0-BB6A-6468D5357E81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&lt;#&gt;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431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C01E-E337-4781-828D-BFF320063D4B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&lt;#&gt;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112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CBCF8-40BF-4487-A360-7EAFBBC68E17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&lt;#&gt;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637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2FF51-8926-4275-9CE8-5DD1BEA54F13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&lt;#&gt;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3848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ACF5-072F-4166-A566-7965EE19B1B6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&lt;#&gt;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4048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B316-D558-4345-A147-59AA5D6CE0BA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&lt;#&gt;</a:t>
            </a:r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873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641D-9CB4-4371-BC18-BEE067B8D81A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&lt;#&gt;</a:t>
            </a: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 b="1"/>
            </a:lvl1pPr>
          </a:lstStyle>
          <a:p>
            <a:fld id="{A5D60DA8-43B6-4522-9FD3-91AEFA8EA617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6953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E0E3-AC6C-4139-8094-65EDA918CF63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&lt;#&gt;</a:t>
            </a:r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23685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936EC-76CE-48DA-8596-D0D95B6BBDEA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&lt;#&gt;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65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725B4-83A3-4780-897C-1ADB865BFA3D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&lt;#&gt;</a:t>
            </a:r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9196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AD2AA-2690-44CC-90E6-CDEB94010818}" type="datetime1">
              <a:rPr lang="zh-TW" altLang="en-US" smtClean="0"/>
              <a:t>2020/8/6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&lt;#&gt;</a:t>
            </a: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60DA8-43B6-4522-9FD3-91AEFA8EA6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44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ct.naer.edu.tw/cqpweb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coct.naer.edu.tw/cqpweb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Oxford_English_Dictionary" TargetMode="External"/><Relationship Id="rId5" Type="http://schemas.openxmlformats.org/officeDocument/2006/relationships/hyperlink" Target="https://en.wikipedia.org/wiki/James_Murray_(lexicographer)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anguage.moe.gov.tw/001/Upload/FILES/SITE_CONTENT/M0001/BIANSZ/bi2.htm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coct.naer.edu.tw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oct.naer.edu.tw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99152" y="1553914"/>
            <a:ext cx="9955574" cy="948424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4800" dirty="0"/>
              <a:t>語料庫及標準體系整合應用工作</a:t>
            </a:r>
            <a:r>
              <a:rPr lang="zh-TW" altLang="en-US" sz="4800" dirty="0" smtClean="0"/>
              <a:t>坊</a:t>
            </a:r>
            <a:r>
              <a:rPr lang="en-US" altLang="zh-TW" sz="4800" dirty="0" smtClean="0"/>
              <a:t/>
            </a:r>
            <a:br>
              <a:rPr lang="en-US" altLang="zh-TW" sz="4800" dirty="0" smtClean="0"/>
            </a:br>
            <a:r>
              <a:rPr lang="zh-TW" altLang="en-US" dirty="0"/>
              <a:t>系統基礎實作</a:t>
            </a:r>
            <a:endParaRPr lang="zh-TW" altLang="en-US" b="1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2033381" y="3898441"/>
            <a:ext cx="8001559" cy="1361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白明弘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國家教育研究院語文教育及編譯研究中心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altLang="zh-TW" sz="17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</a:pPr>
            <a:endParaRPr lang="en-US" altLang="zh-TW" sz="1700" dirty="0" smtClean="0">
              <a:ea typeface="微軟正黑體" panose="020B0604030504040204" pitchFamily="34" charset="-120"/>
              <a:cs typeface="+mj-cs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altLang="zh-TW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2020.08.07</a:t>
            </a:r>
            <a:endParaRPr lang="en-US" altLang="zh-TW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98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語料庫分析工具</a:t>
            </a:r>
            <a:endParaRPr lang="zh-TW" altLang="en-US" dirty="0"/>
          </a:p>
        </p:txBody>
      </p:sp>
      <p:graphicFrame>
        <p:nvGraphicFramePr>
          <p:cNvPr id="4" name="資料庫圖表 3"/>
          <p:cNvGraphicFramePr/>
          <p:nvPr>
            <p:extLst/>
          </p:nvPr>
        </p:nvGraphicFramePr>
        <p:xfrm>
          <a:off x="2958353" y="194384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直線圖說文字 2 4"/>
          <p:cNvSpPr/>
          <p:nvPr/>
        </p:nvSpPr>
        <p:spPr>
          <a:xfrm>
            <a:off x="7028330" y="1013012"/>
            <a:ext cx="2420470" cy="815788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「感覺」</a:t>
            </a:r>
            <a:r>
              <a:rPr lang="en-US" altLang="zh-TW" dirty="0"/>
              <a:t>vs </a:t>
            </a:r>
            <a:r>
              <a:rPr lang="zh-TW" altLang="en-US" dirty="0"/>
              <a:t>「覺得」</a:t>
            </a:r>
            <a:endParaRPr lang="zh-TW" altLang="en-US" dirty="0"/>
          </a:p>
        </p:txBody>
      </p:sp>
      <p:sp>
        <p:nvSpPr>
          <p:cNvPr id="6" name="直線圖說文字 2 5"/>
          <p:cNvSpPr/>
          <p:nvPr/>
        </p:nvSpPr>
        <p:spPr>
          <a:xfrm>
            <a:off x="8472265" y="2519083"/>
            <a:ext cx="2061265" cy="779930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dirty="0"/>
              <a:t>以 </a:t>
            </a:r>
            <a:r>
              <a:rPr lang="en-US" altLang="zh-TW" dirty="0"/>
              <a:t>KWIC </a:t>
            </a:r>
            <a:r>
              <a:rPr lang="zh-TW" altLang="en-US" dirty="0"/>
              <a:t>格式</a:t>
            </a:r>
            <a:r>
              <a:rPr lang="zh-TW" altLang="en-US" dirty="0"/>
              <a:t>呈現</a:t>
            </a:r>
            <a:endParaRPr lang="en-US" altLang="zh-TW" dirty="0"/>
          </a:p>
          <a:p>
            <a:pPr marL="0" lvl="1" algn="ctr"/>
            <a:r>
              <a:rPr lang="en-US" altLang="zh-TW" dirty="0" err="1"/>
              <a:t>Luhn</a:t>
            </a:r>
            <a:r>
              <a:rPr lang="zh-TW" altLang="zh-TW" dirty="0"/>
              <a:t>（</a:t>
            </a:r>
            <a:r>
              <a:rPr lang="en-US" altLang="zh-TW" dirty="0"/>
              <a:t>1966</a:t>
            </a:r>
            <a:r>
              <a:rPr lang="zh-TW" altLang="zh-TW" dirty="0"/>
              <a:t>）</a:t>
            </a:r>
            <a:endParaRPr lang="en-US" altLang="zh-TW" dirty="0"/>
          </a:p>
        </p:txBody>
      </p:sp>
      <p:sp>
        <p:nvSpPr>
          <p:cNvPr id="7" name="直線圖說文字 2 6"/>
          <p:cNvSpPr/>
          <p:nvPr/>
        </p:nvSpPr>
        <p:spPr>
          <a:xfrm>
            <a:off x="8879536" y="4558552"/>
            <a:ext cx="1371600" cy="65442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4281"/>
              <a:gd name="adj6" fmla="val -937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dirty="0"/>
              <a:t>隨機</a:t>
            </a:r>
            <a:r>
              <a:rPr lang="zh-TW" altLang="en-US" dirty="0"/>
              <a:t>抽樣</a:t>
            </a:r>
            <a:endParaRPr lang="en-US" altLang="zh-TW" dirty="0"/>
          </a:p>
        </p:txBody>
      </p:sp>
      <p:sp>
        <p:nvSpPr>
          <p:cNvPr id="8" name="直線圖說文字 2 7"/>
          <p:cNvSpPr/>
          <p:nvPr/>
        </p:nvSpPr>
        <p:spPr>
          <a:xfrm flipH="1">
            <a:off x="1685364" y="4549587"/>
            <a:ext cx="2202573" cy="9144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5441"/>
              <a:gd name="adj6" fmla="val -324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dirty="0"/>
              <a:t>常用詞語</a:t>
            </a:r>
            <a:endParaRPr lang="en-US" altLang="zh-TW" dirty="0"/>
          </a:p>
          <a:p>
            <a:pPr lvl="1"/>
            <a:r>
              <a:rPr lang="zh-TW" altLang="en-US" dirty="0"/>
              <a:t>常用搭配詞</a:t>
            </a:r>
            <a:endParaRPr lang="en-US" altLang="zh-TW" dirty="0"/>
          </a:p>
          <a:p>
            <a:pPr lvl="1"/>
            <a:r>
              <a:rPr lang="zh-TW" altLang="en-US" dirty="0"/>
              <a:t>常用詞</a:t>
            </a:r>
            <a:r>
              <a:rPr lang="zh-TW" altLang="en-US" dirty="0"/>
              <a:t>串</a:t>
            </a:r>
            <a:endParaRPr lang="en-US" altLang="zh-TW" dirty="0"/>
          </a:p>
        </p:txBody>
      </p:sp>
      <p:sp>
        <p:nvSpPr>
          <p:cNvPr id="10" name="直線圖說文字 2 9"/>
          <p:cNvSpPr/>
          <p:nvPr/>
        </p:nvSpPr>
        <p:spPr>
          <a:xfrm flipH="1">
            <a:off x="1766047" y="2451848"/>
            <a:ext cx="1808125" cy="9144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2108"/>
              <a:gd name="adj6" fmla="val -37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zh-TW" altLang="en-US" dirty="0"/>
              <a:t>近義詞</a:t>
            </a:r>
            <a:endParaRPr lang="en-US" altLang="zh-TW" dirty="0"/>
          </a:p>
          <a:p>
            <a:pPr lvl="1"/>
            <a:r>
              <a:rPr lang="zh-TW" altLang="en-US" dirty="0"/>
              <a:t>語義向量</a:t>
            </a:r>
          </a:p>
        </p:txBody>
      </p:sp>
    </p:spTree>
    <p:extLst>
      <p:ext uri="{BB962C8B-B14F-4D97-AF65-F5344CB8AC3E}">
        <p14:creationId xmlns:p14="http://schemas.microsoft.com/office/powerpoint/2010/main" val="67743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79C30A8-FD51-4D25-A50D-BBE451CE95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12523B-E45E-4883-B327-9D6DC0BD1E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23E993-6884-4AAE-B2B7-170DA37BD2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0B0B74-EF61-419F-BE77-EDCBC16C58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44B138-2177-4E6B-8C0C-F48F2162D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4D2AE4-3840-4E10-96D1-FE8C3748ED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01AAF4-4541-4F3F-8447-4A85C3C66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1A736C-9830-400B-9F14-DCD30ED70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B4FF56-4A5D-4AE2-8A1F-983994D19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74EE23-35AE-49C2-B2F9-D5139C6C07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ED5E4B-CCBC-4F94-8D10-F185201D83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5321" y="267125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國教院語料庫索引典系統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1316467"/>
            <a:ext cx="8706118" cy="53404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21228" y="4430332"/>
            <a:ext cx="4121240" cy="6439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418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國教院語料庫索引典系統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https://coct.naer.edu.tw/cqpweb/</a:t>
            </a:r>
            <a:endParaRPr lang="zh-TW" altLang="en-US" dirty="0"/>
          </a:p>
        </p:txBody>
      </p:sp>
      <p:pic>
        <p:nvPicPr>
          <p:cNvPr id="3074" name="Picture 2" descr="http://s04.calm9.com/qrcode/2020-08/YOYF5N9V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799" y="2695956"/>
            <a:ext cx="3849497" cy="38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56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13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730" y="323416"/>
            <a:ext cx="8878539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" y="179126"/>
            <a:ext cx="11883283" cy="642183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10658" y="761922"/>
            <a:ext cx="4275036" cy="23439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/>
          <p:cNvSpPr/>
          <p:nvPr/>
        </p:nvSpPr>
        <p:spPr>
          <a:xfrm>
            <a:off x="102594" y="3181533"/>
            <a:ext cx="4283099" cy="20241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102595" y="5248808"/>
            <a:ext cx="4283098" cy="14059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4690435" y="1402145"/>
            <a:ext cx="7067976" cy="12741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3250765" y="733804"/>
            <a:ext cx="2737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語料庫分析查詢</a:t>
            </a:r>
            <a:endParaRPr lang="zh-TW" altLang="en-US" sz="2800" dirty="0">
              <a:solidFill>
                <a:srgbClr val="0000CC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246281" y="3159526"/>
            <a:ext cx="2075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歷史查詢</a:t>
            </a:r>
            <a:endParaRPr lang="zh-TW" altLang="en-US" sz="2800" dirty="0">
              <a:solidFill>
                <a:srgbClr val="0000CC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888430" y="5206646"/>
            <a:ext cx="249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語料庫訊息</a:t>
            </a:r>
            <a:endParaRPr lang="zh-TW" altLang="en-US" sz="2800" dirty="0">
              <a:solidFill>
                <a:srgbClr val="0000CC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790177" y="1526731"/>
            <a:ext cx="2443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指令輸入區</a:t>
            </a:r>
            <a:endParaRPr lang="zh-TW" altLang="en-US" sz="2800" dirty="0">
              <a:solidFill>
                <a:srgbClr val="0000CC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545179" y="2900360"/>
            <a:ext cx="1828800" cy="3852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0422875" y="3351551"/>
            <a:ext cx="95110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SOS</a:t>
            </a:r>
            <a:endParaRPr lang="zh-TW" alt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9119" y="6269053"/>
            <a:ext cx="1979483" cy="344486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/>
          <p:cNvCxnSpPr/>
          <p:nvPr/>
        </p:nvCxnSpPr>
        <p:spPr>
          <a:xfrm flipH="1" flipV="1">
            <a:off x="2062256" y="2092113"/>
            <a:ext cx="3299847" cy="3817812"/>
          </a:xfrm>
          <a:prstGeom prst="straightConnector1">
            <a:avLst/>
          </a:prstGeom>
          <a:ln w="3810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5400607" y="5158676"/>
            <a:ext cx="44387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166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</a:t>
            </a:r>
            <a:r>
              <a:rPr lang="en-US" altLang="zh-TW" sz="2800" dirty="0">
                <a:solidFill>
                  <a:srgbClr val="166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query </a:t>
            </a:r>
            <a:r>
              <a:rPr lang="zh-TW" altLang="en-US" sz="2800" dirty="0">
                <a:solidFill>
                  <a:srgbClr val="1664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標準查詢</a:t>
            </a:r>
            <a:r>
              <a:rPr lang="en-US" altLang="zh-TW" sz="2800" dirty="0" smtClean="0">
                <a:solidFill>
                  <a:srgbClr val="166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</a:t>
            </a:r>
            <a:r>
              <a:rPr lang="en-US" altLang="zh-TW" sz="2800" dirty="0">
                <a:solidFill>
                  <a:srgbClr val="166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lists</a:t>
            </a:r>
            <a:r>
              <a:rPr lang="zh-TW" altLang="en-US" sz="2800" dirty="0">
                <a:solidFill>
                  <a:srgbClr val="166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800" dirty="0">
                <a:solidFill>
                  <a:srgbClr val="1664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詞頻列表</a:t>
            </a:r>
            <a:endParaRPr lang="en-US" altLang="zh-TW" sz="2800" dirty="0">
              <a:solidFill>
                <a:srgbClr val="16642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800" dirty="0" smtClean="0">
                <a:solidFill>
                  <a:srgbClr val="166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</a:t>
            </a:r>
            <a:r>
              <a:rPr lang="en-US" altLang="zh-TW" sz="2800" dirty="0">
                <a:solidFill>
                  <a:srgbClr val="166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lookup</a:t>
            </a:r>
            <a:r>
              <a:rPr lang="zh-TW" altLang="en-US" sz="2800" dirty="0">
                <a:solidFill>
                  <a:srgbClr val="166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800" dirty="0">
                <a:solidFill>
                  <a:srgbClr val="1664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詞語檢索</a:t>
            </a:r>
            <a:endParaRPr lang="en-US" altLang="zh-TW" sz="2800" dirty="0">
              <a:solidFill>
                <a:srgbClr val="16642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2800" dirty="0" smtClean="0">
                <a:solidFill>
                  <a:srgbClr val="166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Keywords </a:t>
            </a:r>
            <a:r>
              <a:rPr lang="zh-TW" altLang="en-US" sz="2800" dirty="0" smtClean="0">
                <a:solidFill>
                  <a:srgbClr val="166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關鍵詞分析</a:t>
            </a:r>
            <a:r>
              <a:rPr lang="en-US" altLang="zh-TW" sz="2800" dirty="0" smtClean="0">
                <a:solidFill>
                  <a:srgbClr val="166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TW" sz="2800" dirty="0">
              <a:solidFill>
                <a:srgbClr val="16642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4" name="右大括弧 13"/>
          <p:cNvSpPr/>
          <p:nvPr/>
        </p:nvSpPr>
        <p:spPr>
          <a:xfrm>
            <a:off x="1578934" y="1354843"/>
            <a:ext cx="178581" cy="1390216"/>
          </a:xfrm>
          <a:prstGeom prst="rightBrace">
            <a:avLst>
              <a:gd name="adj1" fmla="val 70940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14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806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20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索引典介面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547616"/>
            <a:ext cx="7632848" cy="495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直線圖說文字 2 3"/>
          <p:cNvSpPr/>
          <p:nvPr/>
        </p:nvSpPr>
        <p:spPr>
          <a:xfrm>
            <a:off x="4126664" y="980728"/>
            <a:ext cx="2401384" cy="10081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6968"/>
              <a:gd name="adj6" fmla="val -6622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dirty="0">
                <a:solidFill>
                  <a:schemeClr val="tx1"/>
                </a:solidFill>
              </a:rPr>
              <a:t>2. </a:t>
            </a:r>
            <a:r>
              <a:rPr lang="zh-TW" altLang="en-US" sz="2400" dirty="0">
                <a:solidFill>
                  <a:schemeClr val="tx1"/>
                </a:solidFill>
              </a:rPr>
              <a:t>輸入：</a:t>
            </a:r>
            <a:r>
              <a:rPr lang="en-US" altLang="zh-TW" sz="2400" dirty="0">
                <a:solidFill>
                  <a:schemeClr val="tx1"/>
                </a:solidFill>
              </a:rPr>
              <a:t/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  </a:t>
            </a:r>
            <a:r>
              <a:rPr lang="zh-TW" altLang="en-US" sz="2400" b="1" dirty="0">
                <a:solidFill>
                  <a:srgbClr val="0070C0"/>
                </a:solidFill>
              </a:rPr>
              <a:t>關鍵詞</a:t>
            </a:r>
            <a:r>
              <a:rPr lang="zh-TW" altLang="en-US" sz="2400" dirty="0">
                <a:solidFill>
                  <a:schemeClr val="tx1"/>
                </a:solidFill>
              </a:rPr>
              <a:t>或</a:t>
            </a:r>
            <a:r>
              <a:rPr lang="en-US" altLang="zh-TW" sz="2400" b="1" dirty="0">
                <a:solidFill>
                  <a:srgbClr val="0070C0"/>
                </a:solidFill>
              </a:rPr>
              <a:t>CQL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207569" y="247808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/>
              <a:t>觀察</a:t>
            </a:r>
            <a:endParaRPr lang="zh-TW" altLang="en-US" sz="2400" dirty="0"/>
          </a:p>
        </p:txBody>
      </p:sp>
      <p:sp>
        <p:nvSpPr>
          <p:cNvPr id="8" name="直線圖說文字 2 7"/>
          <p:cNvSpPr/>
          <p:nvPr/>
        </p:nvSpPr>
        <p:spPr>
          <a:xfrm>
            <a:off x="7771616" y="3076976"/>
            <a:ext cx="2880320" cy="10081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6968"/>
              <a:gd name="adj6" fmla="val -7841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dirty="0">
                <a:solidFill>
                  <a:schemeClr val="tx1"/>
                </a:solidFill>
              </a:rPr>
              <a:t>1. </a:t>
            </a:r>
            <a:r>
              <a:rPr lang="zh-TW" altLang="en-US" sz="2400" dirty="0">
                <a:solidFill>
                  <a:schemeClr val="tx1"/>
                </a:solidFill>
              </a:rPr>
              <a:t>選擇查詢方法：</a:t>
            </a:r>
            <a:r>
              <a:rPr lang="en-US" altLang="zh-TW" sz="2400" dirty="0">
                <a:solidFill>
                  <a:schemeClr val="tx1"/>
                </a:solidFill>
              </a:rPr>
              <a:t/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    </a:t>
            </a:r>
            <a:r>
              <a:rPr lang="zh-TW" altLang="en-US" sz="2400" b="1" dirty="0">
                <a:solidFill>
                  <a:srgbClr val="0070C0"/>
                </a:solidFill>
              </a:rPr>
              <a:t>簡單查詢</a:t>
            </a:r>
            <a:r>
              <a:rPr lang="zh-TW" altLang="en-US" sz="2400" dirty="0">
                <a:solidFill>
                  <a:schemeClr val="tx1"/>
                </a:solidFill>
              </a:rPr>
              <a:t>或</a:t>
            </a:r>
            <a:r>
              <a:rPr lang="en-US" altLang="zh-TW" sz="2400" b="1" dirty="0">
                <a:solidFill>
                  <a:srgbClr val="0070C0"/>
                </a:solidFill>
              </a:rPr>
              <a:t>CQL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直線圖說文字 2 8"/>
          <p:cNvSpPr/>
          <p:nvPr/>
        </p:nvSpPr>
        <p:spPr>
          <a:xfrm>
            <a:off x="7818488" y="4509120"/>
            <a:ext cx="2880320" cy="10081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2478"/>
              <a:gd name="adj6" fmla="val -9079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dirty="0">
                <a:solidFill>
                  <a:schemeClr val="tx1"/>
                </a:solidFill>
              </a:rPr>
              <a:t>3. </a:t>
            </a:r>
            <a:r>
              <a:rPr lang="zh-TW" altLang="en-US" sz="2400" dirty="0">
                <a:solidFill>
                  <a:schemeClr val="tx1"/>
                </a:solidFill>
              </a:rPr>
              <a:t>執行查詢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3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 </a:t>
            </a:r>
            <a:r>
              <a:rPr lang="zh-TW" altLang="en-US" dirty="0" smtClean="0"/>
              <a:t>查詢結果的 </a:t>
            </a:r>
            <a:r>
              <a:rPr lang="en-US" altLang="zh-TW" dirty="0" smtClean="0"/>
              <a:t>KIWC </a:t>
            </a:r>
            <a:r>
              <a:rPr lang="zh-TW" altLang="en-US" dirty="0" smtClean="0"/>
              <a:t>呈現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56" y="1865368"/>
            <a:ext cx="869129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直線圖說文字 2 4"/>
          <p:cNvSpPr/>
          <p:nvPr/>
        </p:nvSpPr>
        <p:spPr>
          <a:xfrm>
            <a:off x="6240016" y="1772816"/>
            <a:ext cx="1944216" cy="581188"/>
          </a:xfrm>
          <a:prstGeom prst="borderCallout2">
            <a:avLst>
              <a:gd name="adj1" fmla="val 98085"/>
              <a:gd name="adj2" fmla="val 36347"/>
              <a:gd name="adj3" fmla="val 126760"/>
              <a:gd name="adj4" fmla="val 33657"/>
              <a:gd name="adj5" fmla="val 237089"/>
              <a:gd name="adj6" fmla="val 3474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關鍵詞置中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直線圖說文字 2 5"/>
          <p:cNvSpPr/>
          <p:nvPr/>
        </p:nvSpPr>
        <p:spPr>
          <a:xfrm>
            <a:off x="3503712" y="1772816"/>
            <a:ext cx="1944216" cy="581188"/>
          </a:xfrm>
          <a:prstGeom prst="borderCallout2">
            <a:avLst>
              <a:gd name="adj1" fmla="val 98085"/>
              <a:gd name="adj2" fmla="val 36347"/>
              <a:gd name="adj3" fmla="val 126760"/>
              <a:gd name="adj4" fmla="val 33657"/>
              <a:gd name="adj5" fmla="val 249676"/>
              <a:gd name="adj6" fmla="val 10858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關鍵詞前文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直線圖說文字 2 6"/>
          <p:cNvSpPr/>
          <p:nvPr/>
        </p:nvSpPr>
        <p:spPr>
          <a:xfrm>
            <a:off x="8572864" y="1772816"/>
            <a:ext cx="1944216" cy="581188"/>
          </a:xfrm>
          <a:prstGeom prst="borderCallout2">
            <a:avLst>
              <a:gd name="adj1" fmla="val 98085"/>
              <a:gd name="adj2" fmla="val 36347"/>
              <a:gd name="adj3" fmla="val 126760"/>
              <a:gd name="adj4" fmla="val 33657"/>
              <a:gd name="adj5" fmla="val 257543"/>
              <a:gd name="adj6" fmla="val -2028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關鍵詞後文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直線圖說文字 2 7"/>
          <p:cNvSpPr/>
          <p:nvPr/>
        </p:nvSpPr>
        <p:spPr>
          <a:xfrm>
            <a:off x="1711896" y="2050098"/>
            <a:ext cx="855712" cy="581188"/>
          </a:xfrm>
          <a:prstGeom prst="borderCallout2">
            <a:avLst>
              <a:gd name="adj1" fmla="val 98085"/>
              <a:gd name="adj2" fmla="val 36347"/>
              <a:gd name="adj3" fmla="val 126760"/>
              <a:gd name="adj4" fmla="val 33657"/>
              <a:gd name="adj5" fmla="val 200903"/>
              <a:gd name="adj6" fmla="val 273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序號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直線圖說文字 2 8"/>
          <p:cNvSpPr/>
          <p:nvPr/>
        </p:nvSpPr>
        <p:spPr>
          <a:xfrm>
            <a:off x="3143672" y="5545720"/>
            <a:ext cx="1512168" cy="581188"/>
          </a:xfrm>
          <a:prstGeom prst="borderCallout2">
            <a:avLst>
              <a:gd name="adj1" fmla="val -4181"/>
              <a:gd name="adj2" fmla="val 34210"/>
              <a:gd name="adj3" fmla="val -33720"/>
              <a:gd name="adj4" fmla="val 35794"/>
              <a:gd name="adj5" fmla="val -360776"/>
              <a:gd name="adj6" fmla="val -3158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文本編號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9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查詢結果</a:t>
            </a:r>
            <a:r>
              <a:rPr lang="zh-TW" altLang="en-US" dirty="0" smtClean="0"/>
              <a:t>的翻頁功能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56" y="1865368"/>
            <a:ext cx="869129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直線圖說文字 2 4"/>
          <p:cNvSpPr/>
          <p:nvPr/>
        </p:nvSpPr>
        <p:spPr>
          <a:xfrm>
            <a:off x="4367808" y="3701572"/>
            <a:ext cx="2736304" cy="1023572"/>
          </a:xfrm>
          <a:prstGeom prst="borderCallout2">
            <a:avLst>
              <a:gd name="adj1" fmla="val -19664"/>
              <a:gd name="adj2" fmla="val 51150"/>
              <a:gd name="adj3" fmla="val -36637"/>
              <a:gd name="adj4" fmla="val 56388"/>
              <a:gd name="adj5" fmla="val -52732"/>
              <a:gd name="adj6" fmla="val 6185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</a:rPr>
              <a:t>本頁顯示</a:t>
            </a:r>
            <a:r>
              <a:rPr lang="en-US" altLang="zh-TW" sz="2400" dirty="0">
                <a:solidFill>
                  <a:schemeClr val="tx1"/>
                </a:solidFill>
              </a:rPr>
              <a:t>1-50</a:t>
            </a:r>
            <a:r>
              <a:rPr lang="zh-TW" altLang="en-US" sz="2400" dirty="0">
                <a:solidFill>
                  <a:schemeClr val="tx1"/>
                </a:solidFill>
              </a:rPr>
              <a:t>筆</a:t>
            </a:r>
            <a:endParaRPr lang="en-US" altLang="zh-TW" sz="2400" dirty="0">
              <a:solidFill>
                <a:schemeClr val="tx1"/>
              </a:solidFill>
            </a:endParaRPr>
          </a:p>
          <a:p>
            <a:r>
              <a:rPr lang="en-US" altLang="zh-TW" sz="2400" dirty="0">
                <a:solidFill>
                  <a:schemeClr val="tx1"/>
                </a:solidFill>
              </a:rPr>
              <a:t>(</a:t>
            </a:r>
            <a:r>
              <a:rPr lang="zh-TW" altLang="en-US" sz="2400" dirty="0">
                <a:solidFill>
                  <a:schemeClr val="tx1"/>
                </a:solidFill>
              </a:rPr>
              <a:t>每頁</a:t>
            </a:r>
            <a:r>
              <a:rPr lang="en-US" altLang="zh-TW" sz="2400" dirty="0">
                <a:solidFill>
                  <a:schemeClr val="tx1"/>
                </a:solidFill>
              </a:rPr>
              <a:t>50</a:t>
            </a:r>
            <a:r>
              <a:rPr lang="zh-TW" altLang="en-US" sz="2400" dirty="0">
                <a:solidFill>
                  <a:schemeClr val="tx1"/>
                </a:solidFill>
              </a:rPr>
              <a:t>筆</a:t>
            </a:r>
            <a:r>
              <a:rPr lang="en-US" altLang="zh-TW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" name="直線圖說文字 2 5"/>
          <p:cNvSpPr/>
          <p:nvPr/>
        </p:nvSpPr>
        <p:spPr>
          <a:xfrm>
            <a:off x="8040216" y="3768496"/>
            <a:ext cx="1944216" cy="956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70716"/>
              <a:gd name="adj6" fmla="val -3392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共分</a:t>
            </a:r>
            <a:r>
              <a:rPr lang="en-US" altLang="zh-TW" sz="2400" b="1" dirty="0">
                <a:solidFill>
                  <a:srgbClr val="0070C0"/>
                </a:solidFill>
              </a:rPr>
              <a:t>30</a:t>
            </a:r>
            <a:r>
              <a:rPr lang="zh-TW" altLang="en-US" sz="2400" b="1" dirty="0">
                <a:solidFill>
                  <a:srgbClr val="0070C0"/>
                </a:solidFill>
              </a:rPr>
              <a:t>頁</a:t>
            </a:r>
            <a:endParaRPr lang="en-US" altLang="zh-TW" sz="2400" b="1" dirty="0">
              <a:solidFill>
                <a:srgbClr val="0070C0"/>
              </a:solidFill>
            </a:endParaRPr>
          </a:p>
          <a:p>
            <a:r>
              <a:rPr lang="zh-TW" altLang="en-US" sz="2400" b="1" dirty="0">
                <a:solidFill>
                  <a:srgbClr val="0070C0"/>
                </a:solidFill>
              </a:rPr>
              <a:t>目前在第</a:t>
            </a:r>
            <a:r>
              <a:rPr lang="en-US" altLang="zh-TW" sz="2400" b="1" dirty="0">
                <a:solidFill>
                  <a:srgbClr val="0070C0"/>
                </a:solidFill>
              </a:rPr>
              <a:t>1</a:t>
            </a:r>
            <a:r>
              <a:rPr lang="zh-TW" altLang="en-US" sz="2400" b="1" dirty="0">
                <a:solidFill>
                  <a:srgbClr val="0070C0"/>
                </a:solidFill>
              </a:rPr>
              <a:t>頁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7" name="直線圖說文字 2 6"/>
          <p:cNvSpPr/>
          <p:nvPr/>
        </p:nvSpPr>
        <p:spPr>
          <a:xfrm>
            <a:off x="2279576" y="834808"/>
            <a:ext cx="1477928" cy="64807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9139"/>
              <a:gd name="adj6" fmla="val 1059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翻上下頁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直線圖說文字 2 7"/>
          <p:cNvSpPr/>
          <p:nvPr/>
        </p:nvSpPr>
        <p:spPr>
          <a:xfrm>
            <a:off x="4763852" y="1004556"/>
            <a:ext cx="1944216" cy="956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1038"/>
              <a:gd name="adj6" fmla="val -2593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目前在第</a:t>
            </a:r>
            <a:r>
              <a:rPr lang="en-US" altLang="zh-TW" sz="2400" b="1" dirty="0">
                <a:solidFill>
                  <a:srgbClr val="0070C0"/>
                </a:solidFill>
              </a:rPr>
              <a:t>1</a:t>
            </a:r>
            <a:r>
              <a:rPr lang="zh-TW" altLang="en-US" sz="2400" b="1" dirty="0">
                <a:solidFill>
                  <a:srgbClr val="0070C0"/>
                </a:solidFill>
              </a:rPr>
              <a:t>頁</a:t>
            </a:r>
            <a:endParaRPr lang="en-US" altLang="zh-TW" sz="2400" b="1" dirty="0">
              <a:solidFill>
                <a:srgbClr val="0070C0"/>
              </a:solidFill>
            </a:endParaRPr>
          </a:p>
          <a:p>
            <a:r>
              <a:rPr lang="zh-TW" altLang="en-US" sz="2400" b="1" dirty="0">
                <a:solidFill>
                  <a:srgbClr val="0070C0"/>
                </a:solidFill>
              </a:rPr>
              <a:t>可直接跳頁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直線圖說文字 2 9"/>
          <p:cNvSpPr/>
          <p:nvPr/>
        </p:nvSpPr>
        <p:spPr>
          <a:xfrm>
            <a:off x="7680176" y="1004556"/>
            <a:ext cx="1944216" cy="7682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4843"/>
              <a:gd name="adj6" fmla="val -226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隨機排序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直線圖說文字 2 10"/>
          <p:cNvSpPr/>
          <p:nvPr/>
        </p:nvSpPr>
        <p:spPr>
          <a:xfrm>
            <a:off x="8520232" y="2791224"/>
            <a:ext cx="1944216" cy="76826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9163"/>
              <a:gd name="adj6" fmla="val -1417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再處理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631504" y="2060848"/>
            <a:ext cx="8855848" cy="1114506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08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查詢結果</a:t>
            </a:r>
            <a:r>
              <a:rPr lang="zh-TW" altLang="en-US" dirty="0" smtClean="0"/>
              <a:t>的數字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56" y="1865368"/>
            <a:ext cx="869129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直線圖說文字 2 6"/>
          <p:cNvSpPr/>
          <p:nvPr/>
        </p:nvSpPr>
        <p:spPr>
          <a:xfrm>
            <a:off x="1773240" y="1196752"/>
            <a:ext cx="1603060" cy="555520"/>
          </a:xfrm>
          <a:prstGeom prst="borderCallout2">
            <a:avLst>
              <a:gd name="adj1" fmla="val 35210"/>
              <a:gd name="adj2" fmla="val 104038"/>
              <a:gd name="adj3" fmla="val 36856"/>
              <a:gd name="adj4" fmla="val 117379"/>
              <a:gd name="adj5" fmla="val 141306"/>
              <a:gd name="adj6" fmla="val 10336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查「觀察」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直線圖說文字 2 7"/>
          <p:cNvSpPr/>
          <p:nvPr/>
        </p:nvSpPr>
        <p:spPr>
          <a:xfrm>
            <a:off x="1524000" y="3483744"/>
            <a:ext cx="2736304" cy="555520"/>
          </a:xfrm>
          <a:prstGeom prst="borderCallout2">
            <a:avLst>
              <a:gd name="adj1" fmla="val 22042"/>
              <a:gd name="adj2" fmla="val 100274"/>
              <a:gd name="adj3" fmla="val 23688"/>
              <a:gd name="adj4" fmla="val 109650"/>
              <a:gd name="adj5" fmla="val -247155"/>
              <a:gd name="adj6" fmla="val 11127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一共找到 </a:t>
            </a:r>
            <a:r>
              <a:rPr lang="en-US" altLang="zh-TW" sz="2400" b="1" dirty="0">
                <a:solidFill>
                  <a:srgbClr val="0070C0"/>
                </a:solidFill>
              </a:rPr>
              <a:t>1,500</a:t>
            </a:r>
            <a:r>
              <a:rPr lang="zh-TW" altLang="en-US" sz="2400" b="1" dirty="0">
                <a:solidFill>
                  <a:srgbClr val="0070C0"/>
                </a:solidFill>
              </a:rPr>
              <a:t>筆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直線圖說文字 2 8"/>
          <p:cNvSpPr/>
          <p:nvPr/>
        </p:nvSpPr>
        <p:spPr>
          <a:xfrm>
            <a:off x="6312024" y="1124744"/>
            <a:ext cx="2808312" cy="555520"/>
          </a:xfrm>
          <a:prstGeom prst="borderCallout2">
            <a:avLst>
              <a:gd name="adj1" fmla="val 18750"/>
              <a:gd name="adj2" fmla="val -4751"/>
              <a:gd name="adj3" fmla="val 18750"/>
              <a:gd name="adj4" fmla="val -16667"/>
              <a:gd name="adj5" fmla="val 146244"/>
              <a:gd name="adj6" fmla="val -1847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分布在</a:t>
            </a:r>
            <a:r>
              <a:rPr lang="en-US" altLang="zh-TW" sz="2400" b="1" dirty="0">
                <a:solidFill>
                  <a:srgbClr val="0070C0"/>
                </a:solidFill>
              </a:rPr>
              <a:t>998</a:t>
            </a:r>
            <a:r>
              <a:rPr lang="zh-TW" altLang="en-US" sz="2400" b="1" dirty="0">
                <a:solidFill>
                  <a:srgbClr val="0070C0"/>
                </a:solidFill>
              </a:rPr>
              <a:t>個文本中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直線圖說文字 2 9"/>
          <p:cNvSpPr/>
          <p:nvPr/>
        </p:nvSpPr>
        <p:spPr>
          <a:xfrm>
            <a:off x="7718428" y="3515772"/>
            <a:ext cx="2808312" cy="99058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39022"/>
              <a:gd name="adj6" fmla="val 2581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語料庫總詞數</a:t>
            </a:r>
            <a:r>
              <a:rPr lang="en-US" altLang="zh-TW" sz="2400" b="1" dirty="0">
                <a:solidFill>
                  <a:srgbClr val="0070C0"/>
                </a:solidFill>
              </a:rPr>
              <a:t/>
            </a:r>
            <a:br>
              <a:rPr lang="en-US" altLang="zh-TW" sz="2400" b="1" dirty="0">
                <a:solidFill>
                  <a:srgbClr val="0070C0"/>
                </a:solidFill>
              </a:rPr>
            </a:br>
            <a:r>
              <a:rPr lang="zh-TW" altLang="en-US" sz="2400" b="1" dirty="0">
                <a:solidFill>
                  <a:srgbClr val="0070C0"/>
                </a:solidFill>
              </a:rPr>
              <a:t>語料庫總文本數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直線圖說文字 2 10"/>
          <p:cNvSpPr/>
          <p:nvPr/>
        </p:nvSpPr>
        <p:spPr>
          <a:xfrm>
            <a:off x="5231904" y="5085184"/>
            <a:ext cx="2808312" cy="555520"/>
          </a:xfrm>
          <a:prstGeom prst="borderCallout2">
            <a:avLst>
              <a:gd name="adj1" fmla="val 18750"/>
              <a:gd name="adj2" fmla="val -4751"/>
              <a:gd name="adj3" fmla="val 18750"/>
              <a:gd name="adj4" fmla="val -16667"/>
              <a:gd name="adj5" fmla="val -497352"/>
              <a:gd name="adj6" fmla="val -1130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0070C0"/>
                </a:solidFill>
              </a:rPr>
              <a:t>每百萬詞頻率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631504" y="1672892"/>
            <a:ext cx="8855848" cy="964020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545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詞頻 </a:t>
            </a:r>
            <a:r>
              <a:rPr lang="en-US" altLang="zh-TW" dirty="0"/>
              <a:t>vs. </a:t>
            </a:r>
            <a:r>
              <a:rPr lang="zh-TW" altLang="en-US" dirty="0"/>
              <a:t>每百萬詞頻率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299" y="1667929"/>
            <a:ext cx="4019214" cy="44958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902" y="1982105"/>
            <a:ext cx="4699220" cy="4181624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3DA0BB7-265A-403C-9275-D587AB510EDC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128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語料庫概念介紹</a:t>
            </a: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國教院索引典介面簡介</a:t>
            </a: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簡易查詢法</a:t>
            </a:r>
            <a:endParaRPr lang="en-US" altLang="zh-TW" sz="4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語料庫的價值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808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詞頻 </a:t>
            </a:r>
            <a:r>
              <a:rPr lang="en-US" altLang="zh-TW" dirty="0" smtClean="0"/>
              <a:t>vs. </a:t>
            </a:r>
            <a:r>
              <a:rPr lang="zh-TW" altLang="en-US" dirty="0" smtClean="0"/>
              <a:t>每百萬詞頻率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136648" y="1600200"/>
            <a:ext cx="8153400" cy="463711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 smtClean="0"/>
              <a:t>何謂「每百萬</a:t>
            </a:r>
            <a:r>
              <a:rPr lang="zh-TW" altLang="en-US" dirty="0"/>
              <a:t>詞</a:t>
            </a:r>
            <a:r>
              <a:rPr lang="zh-TW" altLang="en-US" dirty="0" smtClean="0"/>
              <a:t>頻率」</a:t>
            </a:r>
            <a:r>
              <a:rPr lang="en-US" altLang="zh-TW" dirty="0" smtClean="0"/>
              <a:t>(instances per million words)</a:t>
            </a:r>
            <a:r>
              <a:rPr lang="zh-TW" altLang="en-US" dirty="0" smtClean="0"/>
              <a:t>？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隨機抽 </a:t>
            </a:r>
            <a:r>
              <a:rPr lang="en-US" altLang="zh-TW" dirty="0" smtClean="0"/>
              <a:t>1 </a:t>
            </a:r>
            <a:r>
              <a:rPr lang="zh-TW" altLang="en-US" dirty="0" smtClean="0"/>
              <a:t>百萬個次，「觀察」被抽出 </a:t>
            </a:r>
            <a:r>
              <a:rPr lang="en-US" altLang="zh-TW" dirty="0" smtClean="0"/>
              <a:t>133 </a:t>
            </a:r>
            <a:r>
              <a:rPr lang="zh-TW" altLang="en-US" dirty="0" smtClean="0"/>
              <a:t>次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計算公式：</a:t>
            </a:r>
            <a:endParaRPr lang="en-US" altLang="zh-TW" dirty="0" smtClean="0"/>
          </a:p>
          <a:p>
            <a:pPr lvl="2"/>
            <a:r>
              <a:rPr lang="zh-TW" altLang="en-US" dirty="0" smtClean="0"/>
              <a:t>詞頻</a:t>
            </a:r>
            <a:r>
              <a:rPr lang="en-US" altLang="zh-TW" dirty="0" smtClean="0"/>
              <a:t>/</a:t>
            </a:r>
            <a:r>
              <a:rPr lang="zh-TW" altLang="en-US" dirty="0" smtClean="0"/>
              <a:t>語料庫總詞頻</a:t>
            </a:r>
            <a:r>
              <a:rPr lang="en-US" altLang="zh-TW" dirty="0" smtClean="0"/>
              <a:t>x1,000,000</a:t>
            </a:r>
          </a:p>
          <a:p>
            <a:pPr lvl="2"/>
            <a:r>
              <a:rPr lang="zh-TW" altLang="en-US" dirty="0" smtClean="0"/>
              <a:t>例如：</a:t>
            </a:r>
            <a:endParaRPr lang="en-US" altLang="zh-TW" dirty="0" smtClean="0"/>
          </a:p>
          <a:p>
            <a:pPr lvl="3"/>
            <a:r>
              <a:rPr lang="zh-TW" altLang="en-US" dirty="0" smtClean="0"/>
              <a:t>「觀察」出現 </a:t>
            </a:r>
            <a:r>
              <a:rPr lang="en-US" altLang="zh-TW" dirty="0" smtClean="0"/>
              <a:t>1,500</a:t>
            </a:r>
          </a:p>
          <a:p>
            <a:pPr lvl="3"/>
            <a:r>
              <a:rPr lang="zh-TW" altLang="en-US" dirty="0" smtClean="0"/>
              <a:t>語料庫共 </a:t>
            </a:r>
            <a:r>
              <a:rPr lang="en-US" altLang="zh-TW" dirty="0" smtClean="0"/>
              <a:t>11,245,627</a:t>
            </a:r>
            <a:r>
              <a:rPr lang="zh-TW" altLang="en-US" dirty="0" smtClean="0"/>
              <a:t>詞</a:t>
            </a:r>
            <a:endParaRPr lang="en-US" altLang="zh-TW" dirty="0" smtClean="0"/>
          </a:p>
          <a:p>
            <a:pPr lvl="3"/>
            <a:r>
              <a:rPr lang="zh-TW" altLang="en-US" dirty="0" smtClean="0"/>
              <a:t>每百萬詞頻率</a:t>
            </a:r>
            <a:r>
              <a:rPr lang="en-US" altLang="zh-TW" dirty="0" smtClean="0"/>
              <a:t>= 1,500/11,245,627 * 1,000,000</a:t>
            </a:r>
          </a:p>
          <a:p>
            <a:r>
              <a:rPr lang="zh-TW" altLang="en-US" dirty="0"/>
              <a:t>「每百萬詞頻率</a:t>
            </a:r>
            <a:r>
              <a:rPr lang="zh-TW" altLang="en-US" dirty="0" smtClean="0"/>
              <a:t>」做什麼用？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「乒乓球」的出現頻率</a:t>
            </a:r>
            <a:endParaRPr lang="en-US" altLang="zh-TW" dirty="0" smtClean="0"/>
          </a:p>
          <a:p>
            <a:pPr lvl="2"/>
            <a:r>
              <a:rPr lang="zh-TW" altLang="en-US" dirty="0"/>
              <a:t>書面語</a:t>
            </a:r>
            <a:r>
              <a:rPr lang="zh-TW" altLang="en-US" dirty="0" smtClean="0"/>
              <a:t>： </a:t>
            </a:r>
            <a:r>
              <a:rPr lang="en-US" altLang="zh-TW" dirty="0" smtClean="0"/>
              <a:t>349</a:t>
            </a:r>
          </a:p>
          <a:p>
            <a:pPr lvl="2"/>
            <a:r>
              <a:rPr lang="zh-TW" altLang="en-US" dirty="0"/>
              <a:t>口語</a:t>
            </a:r>
            <a:r>
              <a:rPr lang="zh-TW" altLang="en-US" dirty="0" smtClean="0"/>
              <a:t>：</a:t>
            </a:r>
            <a:r>
              <a:rPr lang="en-US" altLang="zh-TW" dirty="0" smtClean="0"/>
              <a:t>50 </a:t>
            </a:r>
          </a:p>
          <a:p>
            <a:pPr lvl="1"/>
            <a:r>
              <a:rPr lang="zh-TW" altLang="en-US" dirty="0" smtClean="0">
                <a:sym typeface="Wingdings" panose="05000000000000000000" pitchFamily="2" charset="2"/>
              </a:rPr>
              <a:t>語料庫大小無關</a:t>
            </a:r>
            <a:endParaRPr lang="en-US" altLang="zh-TW" dirty="0" smtClean="0">
              <a:sym typeface="Wingdings" panose="05000000000000000000" pitchFamily="2" charset="2"/>
            </a:endParaRPr>
          </a:p>
          <a:p>
            <a:pPr lvl="1"/>
            <a:r>
              <a:rPr lang="zh-TW" altLang="en-US" dirty="0" smtClean="0">
                <a:sym typeface="Wingdings" panose="05000000000000000000" pitchFamily="2" charset="2"/>
              </a:rPr>
              <a:t>只和語料庫性質有關</a:t>
            </a:r>
            <a:endParaRPr lang="en-US" altLang="zh-TW" dirty="0" smtClean="0"/>
          </a:p>
          <a:p>
            <a:pPr lvl="2"/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775953" y="4756502"/>
            <a:ext cx="1880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altLang="zh-TW" b="1" dirty="0">
                <a:solidFill>
                  <a:srgbClr val="0070C0"/>
                </a:solidFill>
                <a:sym typeface="Wingdings" panose="05000000000000000000" pitchFamily="2" charset="2"/>
              </a:rPr>
              <a:t>1.21 </a:t>
            </a:r>
            <a:r>
              <a:rPr lang="zh-TW" alt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每百萬詞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95369" y="5094453"/>
            <a:ext cx="18806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altLang="zh-TW" b="1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altLang="zh-TW" b="1" dirty="0">
                <a:solidFill>
                  <a:srgbClr val="0070C0"/>
                </a:solidFill>
                <a:sym typeface="Wingdings" panose="05000000000000000000" pitchFamily="2" charset="2"/>
              </a:rPr>
              <a:t>4.27 </a:t>
            </a:r>
            <a:r>
              <a:rPr lang="zh-TW" alt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每百萬詞</a:t>
            </a:r>
            <a:endParaRPr lang="en-US" altLang="zh-TW" b="1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3DA0BB7-265A-403C-9275-D587AB510EDC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627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詞頻 </a:t>
            </a:r>
            <a:r>
              <a:rPr lang="en-US" altLang="zh-TW" dirty="0"/>
              <a:t>vs. </a:t>
            </a:r>
            <a:r>
              <a:rPr lang="zh-TW" altLang="en-US" dirty="0"/>
              <a:t>每百萬詞頻率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「覺得」一詞在口語或書面語較常用呢？</a:t>
            </a:r>
            <a:endParaRPr lang="en-US" altLang="zh-TW" dirty="0" smtClean="0"/>
          </a:p>
          <a:p>
            <a:pPr lvl="1"/>
            <a:r>
              <a:rPr lang="zh-TW" altLang="en-US" dirty="0"/>
              <a:t>書面語： </a:t>
            </a:r>
            <a:r>
              <a:rPr lang="en-US" altLang="zh-TW" dirty="0" smtClean="0"/>
              <a:t>163,601</a:t>
            </a:r>
          </a:p>
          <a:p>
            <a:pPr lvl="1"/>
            <a:r>
              <a:rPr lang="zh-TW" altLang="en-US" dirty="0" smtClean="0"/>
              <a:t>口語：</a:t>
            </a:r>
            <a:r>
              <a:rPr lang="en-US" altLang="zh-TW" dirty="0" smtClean="0"/>
              <a:t>33,977</a:t>
            </a:r>
          </a:p>
          <a:p>
            <a:pPr lvl="1"/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5591945" y="2204864"/>
            <a:ext cx="212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altLang="zh-TW" b="1" dirty="0"/>
              <a:t>568.91</a:t>
            </a:r>
            <a:r>
              <a:rPr lang="en-US" altLang="zh-TW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zh-TW" alt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每百萬詞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617073" y="2706216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en-US" altLang="zh-TW" b="1" dirty="0"/>
              <a:t>2,902.18</a:t>
            </a:r>
            <a:r>
              <a:rPr lang="en-US" altLang="zh-TW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zh-TW" altLang="en-US" b="1" dirty="0">
                <a:solidFill>
                  <a:srgbClr val="0070C0"/>
                </a:solidFill>
                <a:sym typeface="Wingdings" panose="05000000000000000000" pitchFamily="2" charset="2"/>
              </a:rPr>
              <a:t>每百萬詞</a:t>
            </a:r>
            <a:endParaRPr lang="zh-TW" altLang="en-US" b="1" dirty="0">
              <a:solidFill>
                <a:srgbClr val="0070C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73DA0BB7-265A-403C-9275-D587AB510EDC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106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練習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508744" y="1208017"/>
            <a:ext cx="7845056" cy="4968946"/>
          </a:xfrm>
        </p:spPr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/>
              <a:t> </a:t>
            </a:r>
            <a:r>
              <a:rPr lang="zh-TW" altLang="en-US" dirty="0" smtClean="0"/>
              <a:t>試著觀察下列詞的</a:t>
            </a:r>
            <a:r>
              <a:rPr lang="zh-TW" altLang="en-US" dirty="0"/>
              <a:t>「</a:t>
            </a:r>
            <a:r>
              <a:rPr lang="zh-TW" altLang="en-US" dirty="0" smtClean="0"/>
              <a:t>每百萬</a:t>
            </a:r>
            <a:r>
              <a:rPr lang="zh-TW" altLang="en-US" dirty="0"/>
              <a:t>詞</a:t>
            </a:r>
            <a:r>
              <a:rPr lang="zh-TW" altLang="en-US" dirty="0" smtClean="0"/>
              <a:t>頻率」</a:t>
            </a:r>
            <a:endParaRPr lang="en-US" altLang="zh-TW" dirty="0" smtClean="0"/>
          </a:p>
          <a:p>
            <a:pPr lvl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就是、然而、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不錯、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良好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lvl="1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/>
              <a:t>2. </a:t>
            </a:r>
            <a:r>
              <a:rPr lang="zh-TW" altLang="en-US" dirty="0" smtClean="0"/>
              <a:t>判斷上列的詞偏「口語」或「書面語」？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請先以語感判斷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再從「書面語」及「口語」語料中觀察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68" y="1208017"/>
            <a:ext cx="2933723" cy="40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2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KWIC </a:t>
            </a:r>
            <a:r>
              <a:rPr lang="en-US" altLang="zh-TW" dirty="0" smtClean="0"/>
              <a:t>(Key Word In Context)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81" y="1494026"/>
            <a:ext cx="8270018" cy="240562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40" y="4168026"/>
            <a:ext cx="8177650" cy="227759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5818094" y="1494026"/>
            <a:ext cx="454796" cy="24056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6045493" y="4052048"/>
            <a:ext cx="391166" cy="240562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480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沒有對齊的情況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556792"/>
            <a:ext cx="824543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8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99" y="1124744"/>
            <a:ext cx="87820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800" dirty="0"/>
              <a:t>KWIC+</a:t>
            </a:r>
            <a:r>
              <a:rPr lang="zh-TW" altLang="en-US" sz="4800" dirty="0"/>
              <a:t>左排序</a:t>
            </a:r>
            <a:endParaRPr lang="zh-TW" altLang="en-US" dirty="0"/>
          </a:p>
        </p:txBody>
      </p:sp>
      <p:sp>
        <p:nvSpPr>
          <p:cNvPr id="6" name="圓角矩形 5"/>
          <p:cNvSpPr/>
          <p:nvPr/>
        </p:nvSpPr>
        <p:spPr>
          <a:xfrm>
            <a:off x="5447928" y="1506448"/>
            <a:ext cx="528880" cy="2066569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447928" y="5596910"/>
            <a:ext cx="528880" cy="1033285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506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79576" y="332656"/>
            <a:ext cx="8153400" cy="680120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KWIC</a:t>
            </a:r>
            <a:r>
              <a:rPr lang="en-US" altLang="zh-TW" dirty="0"/>
              <a:t>+</a:t>
            </a:r>
            <a:r>
              <a:rPr lang="zh-TW" altLang="en-US" dirty="0"/>
              <a:t>右排序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784" y="1556792"/>
            <a:ext cx="883921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圓角矩形 6"/>
          <p:cNvSpPr/>
          <p:nvPr/>
        </p:nvSpPr>
        <p:spPr>
          <a:xfrm>
            <a:off x="6312024" y="2852936"/>
            <a:ext cx="456872" cy="1944216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6312024" y="5169948"/>
            <a:ext cx="456872" cy="1304528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36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查詢之再處理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Thin</a:t>
            </a:r>
            <a:r>
              <a:rPr lang="zh-TW" altLang="en-US" dirty="0" smtClean="0"/>
              <a:t>：語料隨</a:t>
            </a:r>
            <a:r>
              <a:rPr lang="zh-TW" altLang="en-US" dirty="0"/>
              <a:t>機</a:t>
            </a:r>
            <a:r>
              <a:rPr lang="zh-TW" altLang="en-US" dirty="0" smtClean="0"/>
              <a:t>取樣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Frequency breakdown</a:t>
            </a:r>
            <a:r>
              <a:rPr lang="zh-TW" altLang="en-US" dirty="0" smtClean="0"/>
              <a:t>：詞頻彙整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Distribution</a:t>
            </a:r>
            <a:r>
              <a:rPr lang="zh-TW" altLang="en-US" dirty="0" smtClean="0"/>
              <a:t>：詞彙分布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Sort</a:t>
            </a:r>
            <a:r>
              <a:rPr lang="zh-TW" altLang="en-US" dirty="0" smtClean="0"/>
              <a:t>：按前文或後文排序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Collocations</a:t>
            </a:r>
            <a:r>
              <a:rPr lang="zh-TW" altLang="en-US" dirty="0"/>
              <a:t> ：</a:t>
            </a:r>
            <a:r>
              <a:rPr lang="en-US" altLang="zh-TW" dirty="0" smtClean="0"/>
              <a:t> </a:t>
            </a:r>
            <a:r>
              <a:rPr lang="zh-TW" altLang="en-US" dirty="0" smtClean="0"/>
              <a:t>配搭詞統計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Download</a:t>
            </a:r>
            <a:r>
              <a:rPr lang="zh-TW" altLang="en-US" dirty="0"/>
              <a:t> ：</a:t>
            </a:r>
            <a:r>
              <a:rPr lang="zh-TW" altLang="en-US" dirty="0" smtClean="0"/>
              <a:t>下載查詢結果</a:t>
            </a:r>
            <a:endParaRPr lang="en-US" altLang="zh-TW" dirty="0" smtClean="0"/>
          </a:p>
          <a:p>
            <a:pPr marL="514350" indent="-514350">
              <a:buFont typeface="+mj-lt"/>
              <a:buAutoNum type="arabicPeriod"/>
            </a:pPr>
            <a:r>
              <a:rPr lang="en-US" altLang="zh-TW" dirty="0" err="1" smtClean="0"/>
              <a:t>Categorise</a:t>
            </a:r>
            <a:r>
              <a:rPr lang="zh-TW" altLang="en-US" dirty="0" smtClean="0"/>
              <a:t> ：樣本分類標記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12186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/>
              <a:t>比較常用度</a:t>
            </a:r>
            <a:endParaRPr lang="zh-TW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1628800"/>
            <a:ext cx="6972107" cy="413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2545904" y="1667672"/>
            <a:ext cx="1821904" cy="864096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直線圖說文字 2 3"/>
          <p:cNvSpPr/>
          <p:nvPr/>
        </p:nvSpPr>
        <p:spPr>
          <a:xfrm>
            <a:off x="5231904" y="1268760"/>
            <a:ext cx="3744416" cy="10081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0799"/>
              <a:gd name="adj6" fmla="val -471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</a:rPr>
              <a:t>（</a:t>
            </a:r>
            <a:r>
              <a:rPr lang="en-US" altLang="zh-TW" dirty="0">
                <a:solidFill>
                  <a:schemeClr val="tx1"/>
                </a:solidFill>
              </a:rPr>
              <a:t>A|B</a:t>
            </a:r>
            <a:r>
              <a:rPr lang="zh-TW" altLang="en-US" dirty="0">
                <a:solidFill>
                  <a:schemeClr val="tx1"/>
                </a:solidFill>
              </a:rPr>
              <a:t>） 表示 </a:t>
            </a:r>
            <a:r>
              <a:rPr lang="en-US" altLang="zh-TW" dirty="0">
                <a:solidFill>
                  <a:schemeClr val="tx1"/>
                </a:solidFill>
              </a:rPr>
              <a:t>A </a:t>
            </a:r>
            <a:r>
              <a:rPr lang="zh-TW" altLang="en-US" dirty="0">
                <a:solidFill>
                  <a:schemeClr val="tx1"/>
                </a:solidFill>
              </a:rPr>
              <a:t>或 </a:t>
            </a:r>
            <a:r>
              <a:rPr lang="en-US" altLang="zh-TW" dirty="0">
                <a:solidFill>
                  <a:schemeClr val="tx1"/>
                </a:solidFill>
              </a:rPr>
              <a:t>B </a:t>
            </a:r>
            <a:r>
              <a:rPr lang="zh-TW" altLang="en-US" dirty="0">
                <a:solidFill>
                  <a:schemeClr val="tx1"/>
                </a:solidFill>
              </a:rPr>
              <a:t>的意思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</a:rPr>
              <a:t>意即找出包含 </a:t>
            </a:r>
            <a:r>
              <a:rPr lang="en-US" altLang="zh-TW" dirty="0">
                <a:solidFill>
                  <a:schemeClr val="tx1"/>
                </a:solidFill>
              </a:rPr>
              <a:t>A </a:t>
            </a:r>
            <a:r>
              <a:rPr lang="zh-TW" altLang="en-US" dirty="0">
                <a:solidFill>
                  <a:schemeClr val="tx1"/>
                </a:solidFill>
              </a:rPr>
              <a:t>或 </a:t>
            </a:r>
            <a:r>
              <a:rPr lang="en-US" altLang="zh-TW" dirty="0">
                <a:solidFill>
                  <a:schemeClr val="tx1"/>
                </a:solidFill>
              </a:rPr>
              <a:t>B </a:t>
            </a:r>
            <a:r>
              <a:rPr lang="zh-TW" altLang="en-US" dirty="0">
                <a:solidFill>
                  <a:schemeClr val="tx1"/>
                </a:solidFill>
              </a:rPr>
              <a:t>的句子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71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(</a:t>
            </a:r>
            <a:r>
              <a:rPr lang="zh-TW" altLang="en-US" dirty="0"/>
              <a:t>自行車</a:t>
            </a:r>
            <a:r>
              <a:rPr lang="en-US" altLang="zh-TW" dirty="0"/>
              <a:t>|</a:t>
            </a:r>
            <a:r>
              <a:rPr lang="zh-TW" altLang="en-US" dirty="0"/>
              <a:t>腳踏車</a:t>
            </a:r>
            <a:r>
              <a:rPr lang="en-US" altLang="zh-TW" dirty="0" smtClean="0"/>
              <a:t>) </a:t>
            </a:r>
            <a:r>
              <a:rPr lang="zh-TW" altLang="en-US" dirty="0" smtClean="0"/>
              <a:t>查詢結果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1628800"/>
            <a:ext cx="829627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5519936" y="1628800"/>
            <a:ext cx="1080120" cy="4819650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87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74053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語料庫是什麼？</a:t>
            </a:r>
            <a:endParaRPr lang="zh-TW" altLang="en-US" sz="2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14885" y="1172194"/>
            <a:ext cx="3067154" cy="3181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/>
              <a:t>書證電子</a:t>
            </a:r>
            <a:r>
              <a:rPr lang="zh-TW" altLang="en-US" sz="3200" dirty="0" smtClean="0"/>
              <a:t>化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/>
              <a:t>速度</a:t>
            </a:r>
            <a:r>
              <a:rPr lang="zh-TW" altLang="en-US" sz="3200" dirty="0" smtClean="0"/>
              <a:t>快</a:t>
            </a:r>
            <a:endParaRPr lang="en-US" altLang="zh-TW" sz="3200" dirty="0" smtClean="0"/>
          </a:p>
          <a:p>
            <a:pPr marL="0" indent="0">
              <a:buNone/>
            </a:pPr>
            <a:r>
              <a:rPr lang="zh-TW" altLang="en-US" sz="3200" dirty="0"/>
              <a:t>提供更豐富的語言現象</a:t>
            </a:r>
            <a:endParaRPr lang="en-US" altLang="zh-TW" sz="32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4" name="圖片 3" descr="學富五車和才高八斗是怎麼來的？_-_每日頭條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475" y="174053"/>
            <a:ext cx="5014531" cy="349547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518980" y="3423311"/>
            <a:ext cx="46730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 smtClean="0"/>
              <a:t>https</a:t>
            </a:r>
            <a:r>
              <a:rPr lang="en-US" altLang="zh-TW" sz="1000" dirty="0"/>
              <a:t>://i1.kknews.cc/SIG=3869471/5o4800008no764632q72.jpg</a:t>
            </a:r>
            <a:endParaRPr lang="zh-TW" altLang="en-US" sz="10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50" y="1390460"/>
            <a:ext cx="3629172" cy="539232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62250" y="1673448"/>
            <a:ext cx="338554" cy="4297467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r>
              <a:rPr lang="en-US" altLang="zh-TW" sz="1000" dirty="0"/>
              <a:t>https://i.pinimg.com/736x/ae/8c/4b/ae8c4b080960f1a721834ba4039a4778.jpg</a:t>
            </a:r>
            <a:endParaRPr lang="zh-TW" altLang="en-US" sz="1000" dirty="0"/>
          </a:p>
        </p:txBody>
      </p:sp>
      <p:sp>
        <p:nvSpPr>
          <p:cNvPr id="8" name="圓角矩形 7"/>
          <p:cNvSpPr/>
          <p:nvPr/>
        </p:nvSpPr>
        <p:spPr>
          <a:xfrm>
            <a:off x="262250" y="5970915"/>
            <a:ext cx="3629172" cy="8118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dirty="0">
                <a:hlinkClick r:id="rId5" tooltip="w:James Murray (lexicographer)"/>
              </a:rPr>
              <a:t>James Murray</a:t>
            </a:r>
            <a:r>
              <a:rPr lang="en-US" altLang="zh-TW" dirty="0"/>
              <a:t>, lexicographer and philologist. He was the first editor of the </a:t>
            </a:r>
            <a:r>
              <a:rPr lang="en-US" altLang="zh-TW" i="1" u="sng" dirty="0">
                <a:hlinkClick r:id="rId6" tooltip="w:Oxford English Dictionary"/>
              </a:rPr>
              <a:t>Oxford English Dictionary</a:t>
            </a:r>
            <a:r>
              <a:rPr lang="en-US" altLang="zh-TW" dirty="0"/>
              <a:t>.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86" y="3668797"/>
            <a:ext cx="7787833" cy="306417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114885" y="6536562"/>
            <a:ext cx="24633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/>
              <a:t>https://slideplayer.com/slide/16618103/</a:t>
            </a:r>
            <a:endParaRPr lang="zh-TW" altLang="en-US" sz="1000" dirty="0"/>
          </a:p>
        </p:txBody>
      </p:sp>
      <p:sp>
        <p:nvSpPr>
          <p:cNvPr id="11" name="圓角矩形 10"/>
          <p:cNvSpPr/>
          <p:nvPr/>
        </p:nvSpPr>
        <p:spPr>
          <a:xfrm>
            <a:off x="8019148" y="3641502"/>
            <a:ext cx="974727" cy="3091466"/>
          </a:xfrm>
          <a:prstGeom prst="roundRect">
            <a:avLst/>
          </a:prstGeom>
          <a:noFill/>
          <a:ln w="571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4037144" y="3682445"/>
            <a:ext cx="3950404" cy="4255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KWIC (Key </a:t>
            </a:r>
            <a:r>
              <a:rPr lang="en-US" altLang="zh-TW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 in Context</a:t>
            </a:r>
            <a:r>
              <a:rPr lang="en-US" altLang="zh-TW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286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8" grpId="0" animBg="1"/>
      <p:bldP spid="10" grpId="0"/>
      <p:bldP spid="11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詞</a:t>
            </a:r>
            <a:r>
              <a:rPr lang="zh-TW" altLang="en-US" dirty="0"/>
              <a:t>頻彙</a:t>
            </a:r>
            <a:r>
              <a:rPr lang="zh-TW" altLang="en-US" dirty="0" smtClean="0"/>
              <a:t>整：常用度比例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772816"/>
            <a:ext cx="760978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2927648" y="4869160"/>
            <a:ext cx="6889708" cy="864096"/>
          </a:xfrm>
          <a:prstGeom prst="roundRect">
            <a:avLst/>
          </a:prstGeom>
          <a:noFill/>
          <a:ln w="412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789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練習：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763386" y="1825625"/>
            <a:ext cx="6590413" cy="4351338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　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比較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下列詞語的頻率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3700" dirty="0">
                <a:latin typeface="標楷體" panose="03000509000000000000" pitchFamily="65" charset="-120"/>
                <a:ea typeface="標楷體" panose="03000509000000000000" pitchFamily="65" charset="-120"/>
              </a:rPr>
              <a:t>廁所、</a:t>
            </a:r>
            <a:r>
              <a:rPr lang="zh-TW" altLang="en-US" sz="3700" dirty="0">
                <a:latin typeface="標楷體" panose="03000509000000000000" pitchFamily="65" charset="-120"/>
                <a:ea typeface="標楷體" panose="03000509000000000000" pitchFamily="65" charset="-120"/>
              </a:rPr>
              <a:t>洗手間、盥洗室</a:t>
            </a:r>
            <a:r>
              <a:rPr lang="zh-TW" altLang="en-US" sz="37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700" dirty="0">
                <a:latin typeface="標楷體" panose="03000509000000000000" pitchFamily="65" charset="-120"/>
                <a:ea typeface="標楷體" panose="03000509000000000000" pitchFamily="65" charset="-120"/>
              </a:rPr>
              <a:t>化妝室</a:t>
            </a:r>
            <a:endParaRPr lang="en-US" altLang="zh-TW" sz="3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/>
            <a:r>
              <a:rPr lang="zh-TW" altLang="en-US" sz="3700" dirty="0">
                <a:latin typeface="標楷體" panose="03000509000000000000" pitchFamily="65" charset="-120"/>
                <a:ea typeface="標楷體" panose="03000509000000000000" pitchFamily="65" charset="-120"/>
              </a:rPr>
              <a:t>桌球、乒乓球</a:t>
            </a:r>
            <a:endParaRPr lang="en-US" altLang="zh-TW" sz="37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65760" lvl="1" indent="0">
              <a:buNone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dirty="0" smtClean="0"/>
              <a:t>2. </a:t>
            </a:r>
            <a:r>
              <a:rPr lang="zh-TW" altLang="en-US" dirty="0"/>
              <a:t>在</a:t>
            </a:r>
            <a:r>
              <a:rPr lang="zh-TW" altLang="en-US" dirty="0" smtClean="0"/>
              <a:t>「口語」或「書面語」語料中有差別嗎？</a:t>
            </a: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68" y="1208017"/>
            <a:ext cx="3996979" cy="409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3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6" y="1158155"/>
            <a:ext cx="11767457" cy="560187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187543" y="1610381"/>
            <a:ext cx="1547313" cy="17750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555672" y="80938"/>
            <a:ext cx="3864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breakdown</a:t>
            </a:r>
          </a:p>
          <a:p>
            <a:r>
              <a:rPr lang="zh-TW" altLang="en-US" sz="32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分布訊息</a:t>
            </a:r>
          </a:p>
        </p:txBody>
      </p:sp>
      <p:cxnSp>
        <p:nvCxnSpPr>
          <p:cNvPr id="7" name="直線單箭頭接點 6"/>
          <p:cNvCxnSpPr/>
          <p:nvPr/>
        </p:nvCxnSpPr>
        <p:spPr>
          <a:xfrm>
            <a:off x="8273143" y="619547"/>
            <a:ext cx="914400" cy="1437853"/>
          </a:xfrm>
          <a:prstGeom prst="straightConnector1">
            <a:avLst/>
          </a:prstGeom>
          <a:ln w="3810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8714747" y="1621619"/>
            <a:ext cx="133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800171" y="1686581"/>
            <a:ext cx="454116" cy="3708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0821127" y="1250448"/>
            <a:ext cx="550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32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6439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486" y="4494286"/>
            <a:ext cx="5127171" cy="236392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" y="1410252"/>
            <a:ext cx="11669486" cy="313272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5545" y="231193"/>
            <a:ext cx="7871141" cy="1179059"/>
          </a:xfrm>
        </p:spPr>
        <p:txBody>
          <a:bodyPr>
            <a:normAutofit/>
          </a:bodyPr>
          <a:lstStyle/>
          <a:p>
            <a:r>
              <a:rPr lang="en-US" altLang="zh-TW" sz="34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Frequency breakdown of words only</a:t>
            </a:r>
            <a:br>
              <a:rPr lang="en-US" altLang="zh-TW" sz="34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</a:t>
            </a: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看詞形</a:t>
            </a:r>
            <a:endParaRPr lang="zh-TW" altLang="en-US" sz="3400" dirty="0"/>
          </a:p>
        </p:txBody>
      </p:sp>
      <p:sp>
        <p:nvSpPr>
          <p:cNvPr id="10" name="矩形 9"/>
          <p:cNvSpPr/>
          <p:nvPr/>
        </p:nvSpPr>
        <p:spPr>
          <a:xfrm>
            <a:off x="7108526" y="2241284"/>
            <a:ext cx="2927950" cy="370115"/>
          </a:xfrm>
          <a:prstGeom prst="rect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6346371" y="3497916"/>
            <a:ext cx="21773" cy="1100541"/>
          </a:xfrm>
          <a:prstGeom prst="straightConnector1">
            <a:avLst/>
          </a:prstGeom>
          <a:ln w="3810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696687" y="5199194"/>
            <a:ext cx="3864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breakdown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words and annotation</a:t>
            </a:r>
          </a:p>
        </p:txBody>
      </p:sp>
      <p:sp>
        <p:nvSpPr>
          <p:cNvPr id="12" name="矩形 11"/>
          <p:cNvSpPr/>
          <p:nvPr/>
        </p:nvSpPr>
        <p:spPr>
          <a:xfrm>
            <a:off x="6237822" y="2986108"/>
            <a:ext cx="2797321" cy="456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05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1501007"/>
            <a:ext cx="11299372" cy="464942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061" y="321949"/>
            <a:ext cx="11884340" cy="1179059"/>
          </a:xfrm>
        </p:spPr>
        <p:txBody>
          <a:bodyPr>
            <a:normAutofit/>
          </a:bodyPr>
          <a:lstStyle/>
          <a:p>
            <a:r>
              <a:rPr lang="en-US" altLang="zh-TW" sz="34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Frequency breakdown of words and annotation</a:t>
            </a:r>
            <a:br>
              <a:rPr lang="en-US" altLang="zh-TW" sz="34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3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詞及詞類</a:t>
            </a:r>
            <a:r>
              <a:rPr lang="zh-TW" altLang="en-US" sz="3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標記</a:t>
            </a:r>
            <a:endParaRPr lang="zh-TW" altLang="en-US" sz="3400" dirty="0"/>
          </a:p>
        </p:txBody>
      </p:sp>
      <p:sp>
        <p:nvSpPr>
          <p:cNvPr id="11" name="矩形 10"/>
          <p:cNvSpPr/>
          <p:nvPr/>
        </p:nvSpPr>
        <p:spPr>
          <a:xfrm>
            <a:off x="1399011" y="4169229"/>
            <a:ext cx="1453046" cy="198119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8392885" y="2328057"/>
            <a:ext cx="1415144" cy="37011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1399011" y="4169228"/>
            <a:ext cx="1453046" cy="391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/>
          <p:cNvCxnSpPr>
            <a:stCxn id="16" idx="1"/>
          </p:cNvCxnSpPr>
          <p:nvPr/>
        </p:nvCxnSpPr>
        <p:spPr>
          <a:xfrm flipH="1" flipV="1">
            <a:off x="1916797" y="4381504"/>
            <a:ext cx="1430560" cy="2161164"/>
          </a:xfrm>
          <a:prstGeom prst="straightConnector1">
            <a:avLst/>
          </a:prstGeom>
          <a:ln w="3810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3347357" y="6281058"/>
            <a:ext cx="446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（介詞） 「把」的例句</a:t>
            </a:r>
            <a:endParaRPr lang="en-US" altLang="zh-TW" sz="2800" dirty="0" smtClean="0">
              <a:solidFill>
                <a:srgbClr val="0000FF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290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7" y="5000878"/>
            <a:ext cx="11455296" cy="17927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6" y="1104900"/>
            <a:ext cx="11455297" cy="341512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8000" y="-15979"/>
            <a:ext cx="10867572" cy="1325563"/>
          </a:xfrm>
        </p:spPr>
        <p:txBody>
          <a:bodyPr>
            <a:normAutofit/>
          </a:bodyPr>
          <a:lstStyle/>
          <a:p>
            <a:r>
              <a:rPr lang="zh-TW" altLang="en-US" sz="40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搭配 </a:t>
            </a:r>
            <a:r>
              <a:rPr lang="en-US" altLang="zh-TW" sz="40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Collocations</a:t>
            </a:r>
            <a:r>
              <a:rPr lang="zh-TW" altLang="en-US" sz="36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（觀察介詞「把」的左右邊搭配詞）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線單箭頭接點 9"/>
          <p:cNvCxnSpPr/>
          <p:nvPr/>
        </p:nvCxnSpPr>
        <p:spPr>
          <a:xfrm flipH="1" flipV="1">
            <a:off x="9931400" y="3219451"/>
            <a:ext cx="784014" cy="1384300"/>
          </a:xfrm>
          <a:prstGeom prst="straightConnector1">
            <a:avLst/>
          </a:prstGeom>
          <a:ln w="3810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9548023" y="4496057"/>
            <a:ext cx="2101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Collocations</a:t>
            </a:r>
          </a:p>
        </p:txBody>
      </p:sp>
      <p:sp>
        <p:nvSpPr>
          <p:cNvPr id="15" name="矩形 14"/>
          <p:cNvSpPr/>
          <p:nvPr/>
        </p:nvSpPr>
        <p:spPr>
          <a:xfrm>
            <a:off x="5941786" y="6324600"/>
            <a:ext cx="2110014" cy="4411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782280" y="375212"/>
            <a:ext cx="2155219" cy="49511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402441" y="1309584"/>
            <a:ext cx="535058" cy="44704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9080879" y="1804557"/>
            <a:ext cx="1523621" cy="21070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9080879" y="1335045"/>
            <a:ext cx="133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715414" y="1773383"/>
            <a:ext cx="447886" cy="4491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10674902" y="1309584"/>
            <a:ext cx="133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522408" y="6283582"/>
            <a:ext cx="133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310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9" grpId="0" animBg="1"/>
      <p:bldP spid="11" grpId="0" animBg="1"/>
      <p:bldP spid="14" grpId="0" animBg="1"/>
      <p:bldP spid="16" grpId="0"/>
      <p:bldP spid="17" grpId="0" animBg="1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23" y="58153"/>
            <a:ext cx="11938000" cy="660376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76465" y="4687343"/>
            <a:ext cx="696732" cy="191089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582365" y="4687343"/>
            <a:ext cx="11564257" cy="360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92D05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05701" y="884242"/>
            <a:ext cx="1273628" cy="54666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8915118" y="884242"/>
            <a:ext cx="1262743" cy="54666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/>
          <p:cNvCxnSpPr/>
          <p:nvPr/>
        </p:nvCxnSpPr>
        <p:spPr>
          <a:xfrm flipH="1" flipV="1">
            <a:off x="1295402" y="4867355"/>
            <a:ext cx="551537" cy="799667"/>
          </a:xfrm>
          <a:prstGeom prst="straightConnector1">
            <a:avLst/>
          </a:prstGeom>
          <a:ln w="3810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H="1" flipV="1">
            <a:off x="8157219" y="4911659"/>
            <a:ext cx="351991" cy="833254"/>
          </a:xfrm>
          <a:prstGeom prst="straightConnector1">
            <a:avLst/>
          </a:prstGeom>
          <a:ln w="38100">
            <a:tailEnd type="triangle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4678882" y="2112246"/>
            <a:ext cx="2997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ABC+</a:t>
            </a:r>
            <a:r>
              <a:rPr lang="zh-TW" alt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把</a:t>
            </a:r>
            <a:r>
              <a:rPr lang="en-US" altLang="zh-TW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(P)+XYZ</a:t>
            </a:r>
          </a:p>
        </p:txBody>
      </p:sp>
      <p:cxnSp>
        <p:nvCxnSpPr>
          <p:cNvPr id="6" name="弧形接點 5"/>
          <p:cNvCxnSpPr/>
          <p:nvPr/>
        </p:nvCxnSpPr>
        <p:spPr>
          <a:xfrm rot="10800000">
            <a:off x="3675980" y="1494233"/>
            <a:ext cx="883504" cy="867770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弧形接點 11"/>
          <p:cNvCxnSpPr/>
          <p:nvPr/>
        </p:nvCxnSpPr>
        <p:spPr>
          <a:xfrm flipV="1">
            <a:off x="7795762" y="1494430"/>
            <a:ext cx="1074906" cy="846656"/>
          </a:xfrm>
          <a:prstGeom prst="curved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7505701" y="3777343"/>
            <a:ext cx="533399" cy="50221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36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720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10" grpId="0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972467"/>
            <a:ext cx="11711214" cy="262795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388" y="119742"/>
            <a:ext cx="11468329" cy="973122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搭配 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Collocations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介詞「把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」和「它」的搭配情形）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39477" y="2678474"/>
            <a:ext cx="1030310" cy="362247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44887" y="2722478"/>
            <a:ext cx="425002" cy="27423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92D05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709848"/>
            <a:ext cx="11711214" cy="3046552"/>
          </a:xfrm>
          <a:prstGeom prst="rect">
            <a:avLst/>
          </a:prstGeom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58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68" y="1208017"/>
            <a:ext cx="5320646" cy="547218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811734" y="319941"/>
            <a:ext cx="10973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量詞</a:t>
            </a:r>
            <a:r>
              <a:rPr lang="zh-TW" altLang="en-US" sz="4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TW" sz="4400" b="1" dirty="0" err="1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Nf</a:t>
            </a:r>
            <a:r>
              <a:rPr lang="zh-TW" altLang="en-US" sz="44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r>
              <a:rPr lang="zh-TW" altLang="en-US" sz="4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</a:t>
            </a:r>
            <a:r>
              <a:rPr lang="zh-TW" altLang="en-US" sz="44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把」後面接一般名詞</a:t>
            </a:r>
            <a:r>
              <a:rPr lang="zh-TW" altLang="en-US" sz="4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en-US" altLang="zh-TW" sz="44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Na</a:t>
            </a:r>
            <a:r>
              <a:rPr lang="zh-TW" altLang="en-US" sz="4400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US" altLang="zh-TW" sz="4400" b="1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461000" y="4353262"/>
            <a:ext cx="6540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量詞「把」常和以下名詞搭配共現：</a:t>
            </a:r>
            <a:endParaRPr lang="en-US" altLang="zh-TW" sz="320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刀，鑰匙，劍，椅子，火，槍，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手槍，交椅，傘，鼻涕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461000" y="1690270"/>
            <a:ext cx="632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提醒</a:t>
            </a:r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：把</a:t>
            </a:r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_</a:t>
            </a:r>
            <a:r>
              <a:rPr lang="en-US" altLang="zh-TW" sz="3200" dirty="0" err="1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Nf</a:t>
            </a:r>
            <a:endParaRPr lang="en-US" altLang="zh-TW" sz="3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提醒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Collations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（搭配）</a:t>
            </a:r>
            <a:endParaRPr lang="en-US" altLang="zh-TW" sz="3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提醒</a:t>
            </a:r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：只看</a:t>
            </a:r>
            <a:r>
              <a:rPr lang="en-US" altLang="zh-TW" sz="3200" dirty="0" err="1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Nf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的右邊</a:t>
            </a:r>
            <a:endParaRPr lang="en-US" altLang="zh-TW" sz="3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sz="3200" dirty="0" err="1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wondow</a:t>
            </a:r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from: 1 to the Right)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901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4579" y="32658"/>
            <a:ext cx="10515600" cy="1146402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簡易查詢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萬用字元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386779"/>
              </p:ext>
            </p:extLst>
          </p:nvPr>
        </p:nvGraphicFramePr>
        <p:xfrm>
          <a:off x="749154" y="906920"/>
          <a:ext cx="10306449" cy="2086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27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6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216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1656"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符號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意義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範例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符合之搜尋結果</a:t>
                      </a:r>
                      <a:endParaRPr lang="zh-TW" alt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656">
                <a:tc>
                  <a:txBody>
                    <a:bodyPr/>
                    <a:lstStyle/>
                    <a:p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個中文字元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書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讀書，秘書，圖書，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……</a:t>
                      </a:r>
                      <a:endParaRPr lang="zh-TW" altLang="en-US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656">
                <a:tc>
                  <a:txBody>
                    <a:bodyPr/>
                    <a:lstStyle/>
                    <a:p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*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個中文字元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書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書，讀書，保證書，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……</a:t>
                      </a:r>
                      <a:endParaRPr lang="zh-TW" altLang="en-US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656">
                <a:tc>
                  <a:txBody>
                    <a:bodyPr/>
                    <a:lstStyle/>
                    <a:p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個中文字元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書</a:t>
                      </a:r>
                      <a:endParaRPr lang="zh-TW" altLang="en-US" sz="2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讀書，保證書，</a:t>
                      </a:r>
                      <a:r>
                        <a:rPr lang="en-US" altLang="zh-TW" sz="2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……</a:t>
                      </a:r>
                      <a:endParaRPr lang="zh-TW" altLang="en-US" sz="2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569817"/>
              </p:ext>
            </p:extLst>
          </p:nvPr>
        </p:nvGraphicFramePr>
        <p:xfrm>
          <a:off x="185059" y="3114523"/>
          <a:ext cx="11843656" cy="3657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143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0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8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範例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意義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符合之搜尋結果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</a:t>
                      </a:r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altLang="zh-TW" sz="28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Nf</a:t>
                      </a:r>
                      <a:endParaRPr lang="zh-TW" altLang="en-US" sz="2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詞類標記為</a:t>
                      </a:r>
                      <a:r>
                        <a:rPr lang="en-US" altLang="zh-TW" sz="28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Nf</a:t>
                      </a: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（量詞）的「把」 </a:t>
                      </a:r>
                      <a:endParaRPr lang="zh-TW" altLang="en-US" sz="2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把（</a:t>
                      </a:r>
                      <a:r>
                        <a:rPr lang="en-US" altLang="zh-TW" sz="24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Nf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  <a:endParaRPr lang="zh-TW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</a:t>
                      </a:r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_N*</a:t>
                      </a:r>
                      <a:endParaRPr lang="zh-TW" altLang="en-US" sz="2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詞類標記為</a:t>
                      </a:r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（名詞）的「把」</a:t>
                      </a:r>
                      <a:endParaRPr lang="en-US" altLang="zh-TW" sz="2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把（</a:t>
                      </a:r>
                      <a:r>
                        <a:rPr lang="en-US" altLang="zh-TW" sz="2400" kern="1200" dirty="0" err="1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Nf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），把（</a:t>
                      </a:r>
                      <a:r>
                        <a:rPr lang="en-US" altLang="zh-TW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</a:t>
                      </a:r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_N*</a:t>
                      </a:r>
                      <a:endParaRPr lang="zh-TW" altLang="en-US" sz="2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詞類標記為</a:t>
                      </a:r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且詞尾為「把」的雙字詞</a:t>
                      </a:r>
                      <a:endParaRPr lang="en-US" altLang="zh-TW" sz="2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火把，掃把，門把</a:t>
                      </a:r>
                      <a:endParaRPr lang="en-US" altLang="zh-TW" sz="24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</a:t>
                      </a:r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_N*</a:t>
                      </a:r>
                      <a:endParaRPr lang="zh-TW" altLang="en-US" sz="2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詞類標記為</a:t>
                      </a:r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且詞尾為「把」的詞</a:t>
                      </a:r>
                      <a:endParaRPr lang="en-US" altLang="zh-TW" sz="28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把，火把，一把把，郭威把，雅朗阿把</a:t>
                      </a:r>
                      <a:endParaRPr lang="en-US" altLang="zh-TW" sz="24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把</a:t>
                      </a:r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_N*</a:t>
                      </a:r>
                      <a:endParaRPr lang="zh-TW" altLang="en-US" sz="2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defTabSz="12446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詞類標記為</a:t>
                      </a:r>
                      <a:r>
                        <a:rPr lang="en-US" altLang="zh-TW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zh-TW" altLang="en-US" sz="28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且詞尾為「把」的非單字詞</a:t>
                      </a:r>
                      <a:endParaRPr lang="en-US" altLang="zh-TW" sz="28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火把， 一把把，郭威把，雅朗阿把</a:t>
                      </a: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230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手繪多邊形 6"/>
          <p:cNvSpPr/>
          <p:nvPr/>
        </p:nvSpPr>
        <p:spPr>
          <a:xfrm>
            <a:off x="5843310" y="2006572"/>
            <a:ext cx="1827116" cy="425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89820"/>
                </a:lnTo>
                <a:lnTo>
                  <a:pt x="1827116" y="289820"/>
                </a:lnTo>
                <a:lnTo>
                  <a:pt x="1827116" y="425287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45" name="群組 44"/>
          <p:cNvGrpSpPr/>
          <p:nvPr/>
        </p:nvGrpSpPr>
        <p:grpSpPr>
          <a:xfrm>
            <a:off x="2166628" y="3083646"/>
            <a:ext cx="2399610" cy="425287"/>
            <a:chOff x="642628" y="3083645"/>
            <a:chExt cx="2399610" cy="425287"/>
          </a:xfrm>
        </p:grpSpPr>
        <p:sp>
          <p:nvSpPr>
            <p:cNvPr id="8" name="手繪多邊形 7"/>
            <p:cNvSpPr/>
            <p:nvPr/>
          </p:nvSpPr>
          <p:spPr>
            <a:xfrm>
              <a:off x="1842433" y="3083645"/>
              <a:ext cx="1199805" cy="4252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89820"/>
                  </a:lnTo>
                  <a:lnTo>
                    <a:pt x="1199805" y="289820"/>
                  </a:lnTo>
                  <a:lnTo>
                    <a:pt x="1199805" y="42528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手繪多邊形 8"/>
            <p:cNvSpPr/>
            <p:nvPr/>
          </p:nvSpPr>
          <p:spPr>
            <a:xfrm>
              <a:off x="1842433" y="3083645"/>
              <a:ext cx="399935" cy="4252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89820"/>
                  </a:lnTo>
                  <a:lnTo>
                    <a:pt x="399935" y="289820"/>
                  </a:lnTo>
                  <a:lnTo>
                    <a:pt x="399935" y="42528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手繪多邊形 9"/>
            <p:cNvSpPr/>
            <p:nvPr/>
          </p:nvSpPr>
          <p:spPr>
            <a:xfrm>
              <a:off x="1442498" y="3083645"/>
              <a:ext cx="399935" cy="4252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99935" y="0"/>
                  </a:moveTo>
                  <a:lnTo>
                    <a:pt x="399935" y="289820"/>
                  </a:lnTo>
                  <a:lnTo>
                    <a:pt x="0" y="289820"/>
                  </a:lnTo>
                  <a:lnTo>
                    <a:pt x="0" y="42528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手繪多邊形 10"/>
            <p:cNvSpPr/>
            <p:nvPr/>
          </p:nvSpPr>
          <p:spPr>
            <a:xfrm>
              <a:off x="642628" y="3083645"/>
              <a:ext cx="1199805" cy="4252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99805" y="0"/>
                  </a:moveTo>
                  <a:lnTo>
                    <a:pt x="1199805" y="289820"/>
                  </a:lnTo>
                  <a:lnTo>
                    <a:pt x="0" y="289820"/>
                  </a:lnTo>
                  <a:lnTo>
                    <a:pt x="0" y="42528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2" name="手繪多邊形 11"/>
          <p:cNvSpPr/>
          <p:nvPr/>
        </p:nvSpPr>
        <p:spPr>
          <a:xfrm>
            <a:off x="3366434" y="2006572"/>
            <a:ext cx="2476877" cy="42528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476877" y="0"/>
                </a:moveTo>
                <a:lnTo>
                  <a:pt x="2476877" y="289820"/>
                </a:lnTo>
                <a:lnTo>
                  <a:pt x="0" y="289820"/>
                </a:lnTo>
                <a:lnTo>
                  <a:pt x="0" y="425287"/>
                </a:lnTo>
              </a:path>
            </a:pathLst>
          </a:custGeom>
          <a:noFill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群組 32"/>
          <p:cNvGrpSpPr/>
          <p:nvPr/>
        </p:nvGrpSpPr>
        <p:grpSpPr>
          <a:xfrm>
            <a:off x="1577867" y="698502"/>
            <a:ext cx="8693367" cy="1462422"/>
            <a:chOff x="53866" y="698502"/>
            <a:chExt cx="8693367" cy="1462422"/>
          </a:xfrm>
        </p:grpSpPr>
        <p:sp>
          <p:nvSpPr>
            <p:cNvPr id="13" name="圓角矩形 12"/>
            <p:cNvSpPr/>
            <p:nvPr/>
          </p:nvSpPr>
          <p:spPr>
            <a:xfrm>
              <a:off x="53866" y="698502"/>
              <a:ext cx="8530889" cy="130806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手繪多邊形 13"/>
            <p:cNvSpPr/>
            <p:nvPr/>
          </p:nvSpPr>
          <p:spPr>
            <a:xfrm>
              <a:off x="216344" y="852856"/>
              <a:ext cx="8530889" cy="1308068"/>
            </a:xfrm>
            <a:custGeom>
              <a:avLst/>
              <a:gdLst>
                <a:gd name="connsiteX0" fmla="*/ 0 w 8530889"/>
                <a:gd name="connsiteY0" fmla="*/ 130807 h 1308068"/>
                <a:gd name="connsiteX1" fmla="*/ 130807 w 8530889"/>
                <a:gd name="connsiteY1" fmla="*/ 0 h 1308068"/>
                <a:gd name="connsiteX2" fmla="*/ 8400082 w 8530889"/>
                <a:gd name="connsiteY2" fmla="*/ 0 h 1308068"/>
                <a:gd name="connsiteX3" fmla="*/ 8530889 w 8530889"/>
                <a:gd name="connsiteY3" fmla="*/ 130807 h 1308068"/>
                <a:gd name="connsiteX4" fmla="*/ 8530889 w 8530889"/>
                <a:gd name="connsiteY4" fmla="*/ 1177261 h 1308068"/>
                <a:gd name="connsiteX5" fmla="*/ 8400082 w 8530889"/>
                <a:gd name="connsiteY5" fmla="*/ 1308068 h 1308068"/>
                <a:gd name="connsiteX6" fmla="*/ 130807 w 8530889"/>
                <a:gd name="connsiteY6" fmla="*/ 1308068 h 1308068"/>
                <a:gd name="connsiteX7" fmla="*/ 0 w 8530889"/>
                <a:gd name="connsiteY7" fmla="*/ 1177261 h 1308068"/>
                <a:gd name="connsiteX8" fmla="*/ 0 w 8530889"/>
                <a:gd name="connsiteY8" fmla="*/ 130807 h 130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30889" h="1308068">
                  <a:moveTo>
                    <a:pt x="0" y="130807"/>
                  </a:moveTo>
                  <a:cubicBezTo>
                    <a:pt x="0" y="58564"/>
                    <a:pt x="58564" y="0"/>
                    <a:pt x="130807" y="0"/>
                  </a:cubicBezTo>
                  <a:lnTo>
                    <a:pt x="8400082" y="0"/>
                  </a:lnTo>
                  <a:cubicBezTo>
                    <a:pt x="8472325" y="0"/>
                    <a:pt x="8530889" y="58564"/>
                    <a:pt x="8530889" y="130807"/>
                  </a:cubicBezTo>
                  <a:lnTo>
                    <a:pt x="8530889" y="1177261"/>
                  </a:lnTo>
                  <a:cubicBezTo>
                    <a:pt x="8530889" y="1249504"/>
                    <a:pt x="8472325" y="1308068"/>
                    <a:pt x="8400082" y="1308068"/>
                  </a:cubicBezTo>
                  <a:lnTo>
                    <a:pt x="130807" y="1308068"/>
                  </a:lnTo>
                  <a:cubicBezTo>
                    <a:pt x="58564" y="1308068"/>
                    <a:pt x="0" y="1249504"/>
                    <a:pt x="0" y="1177261"/>
                  </a:cubicBezTo>
                  <a:lnTo>
                    <a:pt x="0" y="130807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0232" tIns="160232" rIns="160232" bIns="160232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dirty="0"/>
                <a:t>建置應用語料庫及標準體系</a:t>
              </a:r>
            </a:p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dirty="0"/>
                <a:t>（「邁向華語文教育產業輸出大國八年計畫」子計畫：</a:t>
              </a:r>
              <a:r>
                <a:rPr lang="en-US" altLang="zh-TW" sz="1600" dirty="0"/>
                <a:t>2013~2020</a:t>
              </a:r>
              <a:r>
                <a:rPr lang="zh-TW" altLang="en-US" sz="1600" dirty="0"/>
                <a:t>）</a:t>
              </a:r>
              <a:endParaRPr lang="zh-TW" altLang="en-US" sz="1600" dirty="0"/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1701795" y="2431859"/>
            <a:ext cx="3491754" cy="806141"/>
            <a:chOff x="177795" y="2431858"/>
            <a:chExt cx="3491754" cy="806141"/>
          </a:xfrm>
        </p:grpSpPr>
        <p:sp>
          <p:nvSpPr>
            <p:cNvPr id="15" name="圓角矩形 14"/>
            <p:cNvSpPr/>
            <p:nvPr/>
          </p:nvSpPr>
          <p:spPr>
            <a:xfrm>
              <a:off x="177795" y="2431858"/>
              <a:ext cx="3329276" cy="65178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手繪多邊形 15"/>
            <p:cNvSpPr/>
            <p:nvPr/>
          </p:nvSpPr>
          <p:spPr>
            <a:xfrm>
              <a:off x="340273" y="2586212"/>
              <a:ext cx="3329276" cy="651787"/>
            </a:xfrm>
            <a:custGeom>
              <a:avLst/>
              <a:gdLst>
                <a:gd name="connsiteX0" fmla="*/ 0 w 3329276"/>
                <a:gd name="connsiteY0" fmla="*/ 65179 h 651787"/>
                <a:gd name="connsiteX1" fmla="*/ 65179 w 3329276"/>
                <a:gd name="connsiteY1" fmla="*/ 0 h 651787"/>
                <a:gd name="connsiteX2" fmla="*/ 3264097 w 3329276"/>
                <a:gd name="connsiteY2" fmla="*/ 0 h 651787"/>
                <a:gd name="connsiteX3" fmla="*/ 3329276 w 3329276"/>
                <a:gd name="connsiteY3" fmla="*/ 65179 h 651787"/>
                <a:gd name="connsiteX4" fmla="*/ 3329276 w 3329276"/>
                <a:gd name="connsiteY4" fmla="*/ 586608 h 651787"/>
                <a:gd name="connsiteX5" fmla="*/ 3264097 w 3329276"/>
                <a:gd name="connsiteY5" fmla="*/ 651787 h 651787"/>
                <a:gd name="connsiteX6" fmla="*/ 65179 w 3329276"/>
                <a:gd name="connsiteY6" fmla="*/ 651787 h 651787"/>
                <a:gd name="connsiteX7" fmla="*/ 0 w 3329276"/>
                <a:gd name="connsiteY7" fmla="*/ 586608 h 651787"/>
                <a:gd name="connsiteX8" fmla="*/ 0 w 3329276"/>
                <a:gd name="connsiteY8" fmla="*/ 65179 h 65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9276" h="651787">
                  <a:moveTo>
                    <a:pt x="0" y="65179"/>
                  </a:moveTo>
                  <a:cubicBezTo>
                    <a:pt x="0" y="29182"/>
                    <a:pt x="29182" y="0"/>
                    <a:pt x="65179" y="0"/>
                  </a:cubicBezTo>
                  <a:lnTo>
                    <a:pt x="3264097" y="0"/>
                  </a:lnTo>
                  <a:cubicBezTo>
                    <a:pt x="3300094" y="0"/>
                    <a:pt x="3329276" y="29182"/>
                    <a:pt x="3329276" y="65179"/>
                  </a:cubicBezTo>
                  <a:lnTo>
                    <a:pt x="3329276" y="586608"/>
                  </a:lnTo>
                  <a:cubicBezTo>
                    <a:pt x="3329276" y="622605"/>
                    <a:pt x="3300094" y="651787"/>
                    <a:pt x="3264097" y="651787"/>
                  </a:cubicBezTo>
                  <a:lnTo>
                    <a:pt x="65179" y="651787"/>
                  </a:lnTo>
                  <a:cubicBezTo>
                    <a:pt x="29182" y="651787"/>
                    <a:pt x="0" y="622605"/>
                    <a:pt x="0" y="586608"/>
                  </a:cubicBezTo>
                  <a:lnTo>
                    <a:pt x="0" y="65179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70" tIns="87670" rIns="87670" bIns="87670" numCol="1" spcCol="1270" anchor="ctr" anchorCtr="0">
              <a:noAutofit/>
            </a:bodyPr>
            <a:lstStyle/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dirty="0"/>
                <a:t>建置華語文應用語料庫</a:t>
              </a:r>
              <a:endParaRPr lang="zh-TW" altLang="en-US" dirty="0"/>
            </a:p>
          </p:txBody>
        </p:sp>
      </p:grpSp>
      <p:grpSp>
        <p:nvGrpSpPr>
          <p:cNvPr id="36" name="群組 35"/>
          <p:cNvGrpSpPr/>
          <p:nvPr/>
        </p:nvGrpSpPr>
        <p:grpSpPr>
          <a:xfrm>
            <a:off x="1929172" y="3508933"/>
            <a:ext cx="637391" cy="2256875"/>
            <a:chOff x="405171" y="3508932"/>
            <a:chExt cx="637391" cy="2256875"/>
          </a:xfrm>
        </p:grpSpPr>
        <p:sp>
          <p:nvSpPr>
            <p:cNvPr id="17" name="圓角矩形 16"/>
            <p:cNvSpPr/>
            <p:nvPr/>
          </p:nvSpPr>
          <p:spPr>
            <a:xfrm>
              <a:off x="405171" y="3508932"/>
              <a:ext cx="474913" cy="210252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手繪多邊形 17"/>
            <p:cNvSpPr/>
            <p:nvPr/>
          </p:nvSpPr>
          <p:spPr>
            <a:xfrm>
              <a:off x="567649" y="3663287"/>
              <a:ext cx="474913" cy="2102520"/>
            </a:xfrm>
            <a:custGeom>
              <a:avLst/>
              <a:gdLst>
                <a:gd name="connsiteX0" fmla="*/ 0 w 474913"/>
                <a:gd name="connsiteY0" fmla="*/ 47491 h 2102520"/>
                <a:gd name="connsiteX1" fmla="*/ 47491 w 474913"/>
                <a:gd name="connsiteY1" fmla="*/ 0 h 2102520"/>
                <a:gd name="connsiteX2" fmla="*/ 427422 w 474913"/>
                <a:gd name="connsiteY2" fmla="*/ 0 h 2102520"/>
                <a:gd name="connsiteX3" fmla="*/ 474913 w 474913"/>
                <a:gd name="connsiteY3" fmla="*/ 47491 h 2102520"/>
                <a:gd name="connsiteX4" fmla="*/ 474913 w 474913"/>
                <a:gd name="connsiteY4" fmla="*/ 2055029 h 2102520"/>
                <a:gd name="connsiteX5" fmla="*/ 427422 w 474913"/>
                <a:gd name="connsiteY5" fmla="*/ 2102520 h 2102520"/>
                <a:gd name="connsiteX6" fmla="*/ 47491 w 474913"/>
                <a:gd name="connsiteY6" fmla="*/ 2102520 h 2102520"/>
                <a:gd name="connsiteX7" fmla="*/ 0 w 474913"/>
                <a:gd name="connsiteY7" fmla="*/ 2055029 h 2102520"/>
                <a:gd name="connsiteX8" fmla="*/ 0 w 474913"/>
                <a:gd name="connsiteY8" fmla="*/ 47491 h 210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913" h="2102520">
                  <a:moveTo>
                    <a:pt x="0" y="47491"/>
                  </a:moveTo>
                  <a:cubicBezTo>
                    <a:pt x="0" y="21262"/>
                    <a:pt x="21262" y="0"/>
                    <a:pt x="47491" y="0"/>
                  </a:cubicBezTo>
                  <a:lnTo>
                    <a:pt x="427422" y="0"/>
                  </a:lnTo>
                  <a:cubicBezTo>
                    <a:pt x="453651" y="0"/>
                    <a:pt x="474913" y="21262"/>
                    <a:pt x="474913" y="47491"/>
                  </a:cubicBezTo>
                  <a:lnTo>
                    <a:pt x="474913" y="2055029"/>
                  </a:lnTo>
                  <a:cubicBezTo>
                    <a:pt x="474913" y="2081258"/>
                    <a:pt x="453651" y="2102520"/>
                    <a:pt x="427422" y="2102520"/>
                  </a:cubicBezTo>
                  <a:lnTo>
                    <a:pt x="47491" y="2102520"/>
                  </a:lnTo>
                  <a:cubicBezTo>
                    <a:pt x="21262" y="2102520"/>
                    <a:pt x="0" y="2081258"/>
                    <a:pt x="0" y="2055029"/>
                  </a:cubicBezTo>
                  <a:lnTo>
                    <a:pt x="0" y="47491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eaVert" wrap="square" lIns="74870" tIns="74870" rIns="74870" bIns="7487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dirty="0"/>
                <a:t>書面語</a:t>
              </a:r>
              <a:endParaRPr lang="zh-TW" altLang="en-US" sz="1600" dirty="0"/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2729041" y="3508933"/>
            <a:ext cx="637392" cy="2256875"/>
            <a:chOff x="1205041" y="3508932"/>
            <a:chExt cx="637392" cy="2256875"/>
          </a:xfrm>
        </p:grpSpPr>
        <p:sp>
          <p:nvSpPr>
            <p:cNvPr id="19" name="圓角矩形 18"/>
            <p:cNvSpPr/>
            <p:nvPr/>
          </p:nvSpPr>
          <p:spPr>
            <a:xfrm>
              <a:off x="1205041" y="3508932"/>
              <a:ext cx="474913" cy="210252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手繪多邊形 19"/>
            <p:cNvSpPr/>
            <p:nvPr/>
          </p:nvSpPr>
          <p:spPr>
            <a:xfrm>
              <a:off x="1367520" y="3663287"/>
              <a:ext cx="474913" cy="2102520"/>
            </a:xfrm>
            <a:custGeom>
              <a:avLst/>
              <a:gdLst>
                <a:gd name="connsiteX0" fmla="*/ 0 w 474913"/>
                <a:gd name="connsiteY0" fmla="*/ 47491 h 2102520"/>
                <a:gd name="connsiteX1" fmla="*/ 47491 w 474913"/>
                <a:gd name="connsiteY1" fmla="*/ 0 h 2102520"/>
                <a:gd name="connsiteX2" fmla="*/ 427422 w 474913"/>
                <a:gd name="connsiteY2" fmla="*/ 0 h 2102520"/>
                <a:gd name="connsiteX3" fmla="*/ 474913 w 474913"/>
                <a:gd name="connsiteY3" fmla="*/ 47491 h 2102520"/>
                <a:gd name="connsiteX4" fmla="*/ 474913 w 474913"/>
                <a:gd name="connsiteY4" fmla="*/ 2055029 h 2102520"/>
                <a:gd name="connsiteX5" fmla="*/ 427422 w 474913"/>
                <a:gd name="connsiteY5" fmla="*/ 2102520 h 2102520"/>
                <a:gd name="connsiteX6" fmla="*/ 47491 w 474913"/>
                <a:gd name="connsiteY6" fmla="*/ 2102520 h 2102520"/>
                <a:gd name="connsiteX7" fmla="*/ 0 w 474913"/>
                <a:gd name="connsiteY7" fmla="*/ 2055029 h 2102520"/>
                <a:gd name="connsiteX8" fmla="*/ 0 w 474913"/>
                <a:gd name="connsiteY8" fmla="*/ 47491 h 210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913" h="2102520">
                  <a:moveTo>
                    <a:pt x="0" y="47491"/>
                  </a:moveTo>
                  <a:cubicBezTo>
                    <a:pt x="0" y="21262"/>
                    <a:pt x="21262" y="0"/>
                    <a:pt x="47491" y="0"/>
                  </a:cubicBezTo>
                  <a:lnTo>
                    <a:pt x="427422" y="0"/>
                  </a:lnTo>
                  <a:cubicBezTo>
                    <a:pt x="453651" y="0"/>
                    <a:pt x="474913" y="21262"/>
                    <a:pt x="474913" y="47491"/>
                  </a:cubicBezTo>
                  <a:lnTo>
                    <a:pt x="474913" y="2055029"/>
                  </a:lnTo>
                  <a:cubicBezTo>
                    <a:pt x="474913" y="2081258"/>
                    <a:pt x="453651" y="2102520"/>
                    <a:pt x="427422" y="2102520"/>
                  </a:cubicBezTo>
                  <a:lnTo>
                    <a:pt x="47491" y="2102520"/>
                  </a:lnTo>
                  <a:cubicBezTo>
                    <a:pt x="21262" y="2102520"/>
                    <a:pt x="0" y="2081258"/>
                    <a:pt x="0" y="2055029"/>
                  </a:cubicBezTo>
                  <a:lnTo>
                    <a:pt x="0" y="47491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eaVert" wrap="square" lIns="74870" tIns="74870" rIns="74870" bIns="7487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dirty="0"/>
                <a:t>口語</a:t>
              </a:r>
              <a:endParaRPr lang="zh-TW" altLang="en-US" sz="1600" dirty="0"/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3528911" y="3508933"/>
            <a:ext cx="637392" cy="2256875"/>
            <a:chOff x="2004911" y="3508932"/>
            <a:chExt cx="637392" cy="2256875"/>
          </a:xfrm>
        </p:grpSpPr>
        <p:sp>
          <p:nvSpPr>
            <p:cNvPr id="21" name="圓角矩形 20"/>
            <p:cNvSpPr/>
            <p:nvPr/>
          </p:nvSpPr>
          <p:spPr>
            <a:xfrm>
              <a:off x="2004911" y="3508932"/>
              <a:ext cx="474913" cy="210252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手繪多邊形 21"/>
            <p:cNvSpPr/>
            <p:nvPr/>
          </p:nvSpPr>
          <p:spPr>
            <a:xfrm>
              <a:off x="2167390" y="3663287"/>
              <a:ext cx="474913" cy="2102520"/>
            </a:xfrm>
            <a:custGeom>
              <a:avLst/>
              <a:gdLst>
                <a:gd name="connsiteX0" fmla="*/ 0 w 474913"/>
                <a:gd name="connsiteY0" fmla="*/ 47491 h 2102520"/>
                <a:gd name="connsiteX1" fmla="*/ 47491 w 474913"/>
                <a:gd name="connsiteY1" fmla="*/ 0 h 2102520"/>
                <a:gd name="connsiteX2" fmla="*/ 427422 w 474913"/>
                <a:gd name="connsiteY2" fmla="*/ 0 h 2102520"/>
                <a:gd name="connsiteX3" fmla="*/ 474913 w 474913"/>
                <a:gd name="connsiteY3" fmla="*/ 47491 h 2102520"/>
                <a:gd name="connsiteX4" fmla="*/ 474913 w 474913"/>
                <a:gd name="connsiteY4" fmla="*/ 2055029 h 2102520"/>
                <a:gd name="connsiteX5" fmla="*/ 427422 w 474913"/>
                <a:gd name="connsiteY5" fmla="*/ 2102520 h 2102520"/>
                <a:gd name="connsiteX6" fmla="*/ 47491 w 474913"/>
                <a:gd name="connsiteY6" fmla="*/ 2102520 h 2102520"/>
                <a:gd name="connsiteX7" fmla="*/ 0 w 474913"/>
                <a:gd name="connsiteY7" fmla="*/ 2055029 h 2102520"/>
                <a:gd name="connsiteX8" fmla="*/ 0 w 474913"/>
                <a:gd name="connsiteY8" fmla="*/ 47491 h 210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913" h="2102520">
                  <a:moveTo>
                    <a:pt x="0" y="47491"/>
                  </a:moveTo>
                  <a:cubicBezTo>
                    <a:pt x="0" y="21262"/>
                    <a:pt x="21262" y="0"/>
                    <a:pt x="47491" y="0"/>
                  </a:cubicBezTo>
                  <a:lnTo>
                    <a:pt x="427422" y="0"/>
                  </a:lnTo>
                  <a:cubicBezTo>
                    <a:pt x="453651" y="0"/>
                    <a:pt x="474913" y="21262"/>
                    <a:pt x="474913" y="47491"/>
                  </a:cubicBezTo>
                  <a:lnTo>
                    <a:pt x="474913" y="2055029"/>
                  </a:lnTo>
                  <a:cubicBezTo>
                    <a:pt x="474913" y="2081258"/>
                    <a:pt x="453651" y="2102520"/>
                    <a:pt x="427422" y="2102520"/>
                  </a:cubicBezTo>
                  <a:lnTo>
                    <a:pt x="47491" y="2102520"/>
                  </a:lnTo>
                  <a:cubicBezTo>
                    <a:pt x="21262" y="2102520"/>
                    <a:pt x="0" y="2081258"/>
                    <a:pt x="0" y="2055029"/>
                  </a:cubicBezTo>
                  <a:lnTo>
                    <a:pt x="0" y="47491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eaVert" wrap="square" lIns="74870" tIns="74870" rIns="74870" bIns="7487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dirty="0"/>
                <a:t>華英雙語</a:t>
              </a:r>
              <a:endParaRPr lang="zh-TW" altLang="en-US" sz="1600" dirty="0"/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4328781" y="3508933"/>
            <a:ext cx="637392" cy="2256875"/>
            <a:chOff x="2804781" y="3508932"/>
            <a:chExt cx="637392" cy="2256875"/>
          </a:xfrm>
        </p:grpSpPr>
        <p:sp>
          <p:nvSpPr>
            <p:cNvPr id="23" name="圓角矩形 22"/>
            <p:cNvSpPr/>
            <p:nvPr/>
          </p:nvSpPr>
          <p:spPr>
            <a:xfrm>
              <a:off x="2804781" y="3508932"/>
              <a:ext cx="474913" cy="210252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手繪多邊形 23"/>
            <p:cNvSpPr/>
            <p:nvPr/>
          </p:nvSpPr>
          <p:spPr>
            <a:xfrm>
              <a:off x="2967260" y="3663287"/>
              <a:ext cx="474913" cy="2102520"/>
            </a:xfrm>
            <a:custGeom>
              <a:avLst/>
              <a:gdLst>
                <a:gd name="connsiteX0" fmla="*/ 0 w 474913"/>
                <a:gd name="connsiteY0" fmla="*/ 47491 h 2102520"/>
                <a:gd name="connsiteX1" fmla="*/ 47491 w 474913"/>
                <a:gd name="connsiteY1" fmla="*/ 0 h 2102520"/>
                <a:gd name="connsiteX2" fmla="*/ 427422 w 474913"/>
                <a:gd name="connsiteY2" fmla="*/ 0 h 2102520"/>
                <a:gd name="connsiteX3" fmla="*/ 474913 w 474913"/>
                <a:gd name="connsiteY3" fmla="*/ 47491 h 2102520"/>
                <a:gd name="connsiteX4" fmla="*/ 474913 w 474913"/>
                <a:gd name="connsiteY4" fmla="*/ 2055029 h 2102520"/>
                <a:gd name="connsiteX5" fmla="*/ 427422 w 474913"/>
                <a:gd name="connsiteY5" fmla="*/ 2102520 h 2102520"/>
                <a:gd name="connsiteX6" fmla="*/ 47491 w 474913"/>
                <a:gd name="connsiteY6" fmla="*/ 2102520 h 2102520"/>
                <a:gd name="connsiteX7" fmla="*/ 0 w 474913"/>
                <a:gd name="connsiteY7" fmla="*/ 2055029 h 2102520"/>
                <a:gd name="connsiteX8" fmla="*/ 0 w 474913"/>
                <a:gd name="connsiteY8" fmla="*/ 47491 h 2102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913" h="2102520">
                  <a:moveTo>
                    <a:pt x="0" y="47491"/>
                  </a:moveTo>
                  <a:cubicBezTo>
                    <a:pt x="0" y="21262"/>
                    <a:pt x="21262" y="0"/>
                    <a:pt x="47491" y="0"/>
                  </a:cubicBezTo>
                  <a:lnTo>
                    <a:pt x="427422" y="0"/>
                  </a:lnTo>
                  <a:cubicBezTo>
                    <a:pt x="453651" y="0"/>
                    <a:pt x="474913" y="21262"/>
                    <a:pt x="474913" y="47491"/>
                  </a:cubicBezTo>
                  <a:lnTo>
                    <a:pt x="474913" y="2055029"/>
                  </a:lnTo>
                  <a:cubicBezTo>
                    <a:pt x="474913" y="2081258"/>
                    <a:pt x="453651" y="2102520"/>
                    <a:pt x="427422" y="2102520"/>
                  </a:cubicBezTo>
                  <a:lnTo>
                    <a:pt x="47491" y="2102520"/>
                  </a:lnTo>
                  <a:cubicBezTo>
                    <a:pt x="21262" y="2102520"/>
                    <a:pt x="0" y="2081258"/>
                    <a:pt x="0" y="2055029"/>
                  </a:cubicBezTo>
                  <a:lnTo>
                    <a:pt x="0" y="47491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eaVert" wrap="square" lIns="74870" tIns="74870" rIns="74870" bIns="7487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/>
                <a:t>華語中介語</a:t>
              </a:r>
              <a:endParaRPr lang="zh-TW" altLang="en-US" sz="1600" dirty="0"/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6478689" y="3083646"/>
            <a:ext cx="2320291" cy="425287"/>
            <a:chOff x="4954688" y="3083645"/>
            <a:chExt cx="2320291" cy="425287"/>
          </a:xfrm>
        </p:grpSpPr>
        <p:sp>
          <p:nvSpPr>
            <p:cNvPr id="3" name="手繪多邊形 2"/>
            <p:cNvSpPr/>
            <p:nvPr/>
          </p:nvSpPr>
          <p:spPr>
            <a:xfrm>
              <a:off x="6146427" y="3083645"/>
              <a:ext cx="1128552" cy="4252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89820"/>
                  </a:lnTo>
                  <a:lnTo>
                    <a:pt x="1128552" y="289820"/>
                  </a:lnTo>
                  <a:lnTo>
                    <a:pt x="1128552" y="42528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手繪多邊形 4"/>
            <p:cNvSpPr/>
            <p:nvPr/>
          </p:nvSpPr>
          <p:spPr>
            <a:xfrm>
              <a:off x="6037521" y="3083645"/>
              <a:ext cx="91440" cy="4252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08906" y="0"/>
                  </a:moveTo>
                  <a:lnTo>
                    <a:pt x="108906" y="289820"/>
                  </a:lnTo>
                  <a:lnTo>
                    <a:pt x="45720" y="289820"/>
                  </a:lnTo>
                  <a:lnTo>
                    <a:pt x="45720" y="42528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手繪多邊形 5"/>
            <p:cNvSpPr/>
            <p:nvPr/>
          </p:nvSpPr>
          <p:spPr>
            <a:xfrm>
              <a:off x="4954688" y="3083645"/>
              <a:ext cx="1191738" cy="42528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191738" y="0"/>
                  </a:moveTo>
                  <a:lnTo>
                    <a:pt x="1191738" y="289820"/>
                  </a:lnTo>
                  <a:lnTo>
                    <a:pt x="0" y="289820"/>
                  </a:lnTo>
                  <a:lnTo>
                    <a:pt x="0" y="425287"/>
                  </a:lnTo>
                </a:path>
              </a:pathLst>
            </a:custGeom>
            <a:noFill/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4">
                <a:tint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43" name="群組 42"/>
          <p:cNvGrpSpPr/>
          <p:nvPr/>
        </p:nvGrpSpPr>
        <p:grpSpPr>
          <a:xfrm>
            <a:off x="5356028" y="2431859"/>
            <a:ext cx="4791276" cy="806141"/>
            <a:chOff x="3832028" y="2431858"/>
            <a:chExt cx="4791276" cy="806141"/>
          </a:xfrm>
        </p:grpSpPr>
        <p:sp>
          <p:nvSpPr>
            <p:cNvPr id="25" name="圓角矩形 24"/>
            <p:cNvSpPr/>
            <p:nvPr/>
          </p:nvSpPr>
          <p:spPr>
            <a:xfrm>
              <a:off x="3832028" y="2431858"/>
              <a:ext cx="4628798" cy="65178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手繪多邊形 25"/>
            <p:cNvSpPr/>
            <p:nvPr/>
          </p:nvSpPr>
          <p:spPr>
            <a:xfrm>
              <a:off x="3994506" y="2586212"/>
              <a:ext cx="4628798" cy="651787"/>
            </a:xfrm>
            <a:custGeom>
              <a:avLst/>
              <a:gdLst>
                <a:gd name="connsiteX0" fmla="*/ 0 w 4628798"/>
                <a:gd name="connsiteY0" fmla="*/ 65179 h 651787"/>
                <a:gd name="connsiteX1" fmla="*/ 65179 w 4628798"/>
                <a:gd name="connsiteY1" fmla="*/ 0 h 651787"/>
                <a:gd name="connsiteX2" fmla="*/ 4563619 w 4628798"/>
                <a:gd name="connsiteY2" fmla="*/ 0 h 651787"/>
                <a:gd name="connsiteX3" fmla="*/ 4628798 w 4628798"/>
                <a:gd name="connsiteY3" fmla="*/ 65179 h 651787"/>
                <a:gd name="connsiteX4" fmla="*/ 4628798 w 4628798"/>
                <a:gd name="connsiteY4" fmla="*/ 586608 h 651787"/>
                <a:gd name="connsiteX5" fmla="*/ 4563619 w 4628798"/>
                <a:gd name="connsiteY5" fmla="*/ 651787 h 651787"/>
                <a:gd name="connsiteX6" fmla="*/ 65179 w 4628798"/>
                <a:gd name="connsiteY6" fmla="*/ 651787 h 651787"/>
                <a:gd name="connsiteX7" fmla="*/ 0 w 4628798"/>
                <a:gd name="connsiteY7" fmla="*/ 586608 h 651787"/>
                <a:gd name="connsiteX8" fmla="*/ 0 w 4628798"/>
                <a:gd name="connsiteY8" fmla="*/ 65179 h 65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28798" h="651787">
                  <a:moveTo>
                    <a:pt x="0" y="65179"/>
                  </a:moveTo>
                  <a:cubicBezTo>
                    <a:pt x="0" y="29182"/>
                    <a:pt x="29182" y="0"/>
                    <a:pt x="65179" y="0"/>
                  </a:cubicBezTo>
                  <a:lnTo>
                    <a:pt x="4563619" y="0"/>
                  </a:lnTo>
                  <a:cubicBezTo>
                    <a:pt x="4599616" y="0"/>
                    <a:pt x="4628798" y="29182"/>
                    <a:pt x="4628798" y="65179"/>
                  </a:cubicBezTo>
                  <a:lnTo>
                    <a:pt x="4628798" y="586608"/>
                  </a:lnTo>
                  <a:cubicBezTo>
                    <a:pt x="4628798" y="622605"/>
                    <a:pt x="4599616" y="651787"/>
                    <a:pt x="4563619" y="651787"/>
                  </a:cubicBezTo>
                  <a:lnTo>
                    <a:pt x="65179" y="651787"/>
                  </a:lnTo>
                  <a:cubicBezTo>
                    <a:pt x="29182" y="651787"/>
                    <a:pt x="0" y="622605"/>
                    <a:pt x="0" y="586608"/>
                  </a:cubicBezTo>
                  <a:lnTo>
                    <a:pt x="0" y="65179"/>
                  </a:lnTo>
                  <a:close/>
                </a:path>
              </a:pathLst>
            </a:cu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70" tIns="87670" rIns="87670" bIns="87670" numCol="1" spcCol="1270" anchor="ctr" anchorCtr="0">
              <a:noAutofit/>
            </a:bodyPr>
            <a:lstStyle/>
            <a:p>
              <a:pPr algn="ctr" defTabSz="800100">
                <a:spcBef>
                  <a:spcPct val="0"/>
                </a:spcBef>
              </a:pPr>
              <a:r>
                <a:rPr lang="zh-TW" altLang="en-US" dirty="0"/>
                <a:t>以語料庫為基礎，訂定華語文分級</a:t>
              </a:r>
            </a:p>
            <a:p>
              <a:pPr algn="ctr" defTabSz="800100">
                <a:spcBef>
                  <a:spcPct val="0"/>
                </a:spcBef>
              </a:pPr>
              <a:r>
                <a:rPr lang="zh-TW" altLang="en-US" dirty="0"/>
                <a:t>標準及訂定國際接軌之華語文能力指標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6163802" y="3508933"/>
            <a:ext cx="792250" cy="2288019"/>
            <a:chOff x="4639802" y="3508932"/>
            <a:chExt cx="792250" cy="2288019"/>
          </a:xfrm>
        </p:grpSpPr>
        <p:sp>
          <p:nvSpPr>
            <p:cNvPr id="27" name="圓角矩形 26"/>
            <p:cNvSpPr/>
            <p:nvPr/>
          </p:nvSpPr>
          <p:spPr>
            <a:xfrm>
              <a:off x="4639802" y="3508932"/>
              <a:ext cx="629771" cy="2133664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手繪多邊形 27"/>
            <p:cNvSpPr/>
            <p:nvPr/>
          </p:nvSpPr>
          <p:spPr>
            <a:xfrm>
              <a:off x="4802281" y="3663287"/>
              <a:ext cx="629771" cy="2133664"/>
            </a:xfrm>
            <a:custGeom>
              <a:avLst/>
              <a:gdLst>
                <a:gd name="connsiteX0" fmla="*/ 0 w 629771"/>
                <a:gd name="connsiteY0" fmla="*/ 62977 h 2133664"/>
                <a:gd name="connsiteX1" fmla="*/ 62977 w 629771"/>
                <a:gd name="connsiteY1" fmla="*/ 0 h 2133664"/>
                <a:gd name="connsiteX2" fmla="*/ 566794 w 629771"/>
                <a:gd name="connsiteY2" fmla="*/ 0 h 2133664"/>
                <a:gd name="connsiteX3" fmla="*/ 629771 w 629771"/>
                <a:gd name="connsiteY3" fmla="*/ 62977 h 2133664"/>
                <a:gd name="connsiteX4" fmla="*/ 629771 w 629771"/>
                <a:gd name="connsiteY4" fmla="*/ 2070687 h 2133664"/>
                <a:gd name="connsiteX5" fmla="*/ 566794 w 629771"/>
                <a:gd name="connsiteY5" fmla="*/ 2133664 h 2133664"/>
                <a:gd name="connsiteX6" fmla="*/ 62977 w 629771"/>
                <a:gd name="connsiteY6" fmla="*/ 2133664 h 2133664"/>
                <a:gd name="connsiteX7" fmla="*/ 0 w 629771"/>
                <a:gd name="connsiteY7" fmla="*/ 2070687 h 2133664"/>
                <a:gd name="connsiteX8" fmla="*/ 0 w 629771"/>
                <a:gd name="connsiteY8" fmla="*/ 62977 h 213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9771" h="2133664">
                  <a:moveTo>
                    <a:pt x="0" y="62977"/>
                  </a:moveTo>
                  <a:cubicBezTo>
                    <a:pt x="0" y="28196"/>
                    <a:pt x="28196" y="0"/>
                    <a:pt x="62977" y="0"/>
                  </a:cubicBezTo>
                  <a:lnTo>
                    <a:pt x="566794" y="0"/>
                  </a:lnTo>
                  <a:cubicBezTo>
                    <a:pt x="601575" y="0"/>
                    <a:pt x="629771" y="28196"/>
                    <a:pt x="629771" y="62977"/>
                  </a:cubicBezTo>
                  <a:lnTo>
                    <a:pt x="629771" y="2070687"/>
                  </a:lnTo>
                  <a:cubicBezTo>
                    <a:pt x="629771" y="2105468"/>
                    <a:pt x="601575" y="2133664"/>
                    <a:pt x="566794" y="2133664"/>
                  </a:cubicBezTo>
                  <a:lnTo>
                    <a:pt x="62977" y="2133664"/>
                  </a:lnTo>
                  <a:cubicBezTo>
                    <a:pt x="28196" y="2133664"/>
                    <a:pt x="0" y="2105468"/>
                    <a:pt x="0" y="2070687"/>
                  </a:cubicBezTo>
                  <a:lnTo>
                    <a:pt x="0" y="62977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eaVert" wrap="square" lIns="79405" tIns="79405" rIns="79405" bIns="79405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</a:pPr>
              <a:r>
                <a:rPr lang="zh-TW" altLang="en-US" sz="1600" dirty="0"/>
                <a:t>訂定國際接軌之</a:t>
              </a:r>
              <a:endParaRPr lang="en-US" altLang="zh-TW" sz="1600" dirty="0"/>
            </a:p>
            <a:p>
              <a:pPr algn="ctr" defTabSz="711200">
                <a:lnSpc>
                  <a:spcPct val="90000"/>
                </a:lnSpc>
                <a:spcBef>
                  <a:spcPct val="0"/>
                </a:spcBef>
              </a:pPr>
              <a:r>
                <a:rPr lang="zh-TW" altLang="en-US" sz="1600" dirty="0"/>
                <a:t>華語文能力指標</a:t>
              </a: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7118531" y="3508933"/>
            <a:ext cx="1139898" cy="2263821"/>
            <a:chOff x="5594531" y="3508932"/>
            <a:chExt cx="1139898" cy="2263821"/>
          </a:xfrm>
        </p:grpSpPr>
        <p:sp>
          <p:nvSpPr>
            <p:cNvPr id="29" name="圓角矩形 28"/>
            <p:cNvSpPr/>
            <p:nvPr/>
          </p:nvSpPr>
          <p:spPr>
            <a:xfrm>
              <a:off x="5594531" y="3508932"/>
              <a:ext cx="977420" cy="210946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手繪多邊形 29"/>
            <p:cNvSpPr/>
            <p:nvPr/>
          </p:nvSpPr>
          <p:spPr>
            <a:xfrm>
              <a:off x="5757009" y="3663287"/>
              <a:ext cx="977420" cy="2109466"/>
            </a:xfrm>
            <a:custGeom>
              <a:avLst/>
              <a:gdLst>
                <a:gd name="connsiteX0" fmla="*/ 0 w 977420"/>
                <a:gd name="connsiteY0" fmla="*/ 97742 h 2109466"/>
                <a:gd name="connsiteX1" fmla="*/ 97742 w 977420"/>
                <a:gd name="connsiteY1" fmla="*/ 0 h 2109466"/>
                <a:gd name="connsiteX2" fmla="*/ 879678 w 977420"/>
                <a:gd name="connsiteY2" fmla="*/ 0 h 2109466"/>
                <a:gd name="connsiteX3" fmla="*/ 977420 w 977420"/>
                <a:gd name="connsiteY3" fmla="*/ 97742 h 2109466"/>
                <a:gd name="connsiteX4" fmla="*/ 977420 w 977420"/>
                <a:gd name="connsiteY4" fmla="*/ 2011724 h 2109466"/>
                <a:gd name="connsiteX5" fmla="*/ 879678 w 977420"/>
                <a:gd name="connsiteY5" fmla="*/ 2109466 h 2109466"/>
                <a:gd name="connsiteX6" fmla="*/ 97742 w 977420"/>
                <a:gd name="connsiteY6" fmla="*/ 2109466 h 2109466"/>
                <a:gd name="connsiteX7" fmla="*/ 0 w 977420"/>
                <a:gd name="connsiteY7" fmla="*/ 2011724 h 2109466"/>
                <a:gd name="connsiteX8" fmla="*/ 0 w 977420"/>
                <a:gd name="connsiteY8" fmla="*/ 97742 h 210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7420" h="2109466">
                  <a:moveTo>
                    <a:pt x="0" y="97742"/>
                  </a:moveTo>
                  <a:cubicBezTo>
                    <a:pt x="0" y="43761"/>
                    <a:pt x="43761" y="0"/>
                    <a:pt x="97742" y="0"/>
                  </a:cubicBezTo>
                  <a:lnTo>
                    <a:pt x="879678" y="0"/>
                  </a:lnTo>
                  <a:cubicBezTo>
                    <a:pt x="933659" y="0"/>
                    <a:pt x="977420" y="43761"/>
                    <a:pt x="977420" y="97742"/>
                  </a:cubicBezTo>
                  <a:lnTo>
                    <a:pt x="977420" y="2011724"/>
                  </a:lnTo>
                  <a:cubicBezTo>
                    <a:pt x="977420" y="2065705"/>
                    <a:pt x="933659" y="2109466"/>
                    <a:pt x="879678" y="2109466"/>
                  </a:cubicBezTo>
                  <a:lnTo>
                    <a:pt x="97742" y="2109466"/>
                  </a:lnTo>
                  <a:cubicBezTo>
                    <a:pt x="43761" y="2109466"/>
                    <a:pt x="0" y="2065705"/>
                    <a:pt x="0" y="2011724"/>
                  </a:cubicBezTo>
                  <a:lnTo>
                    <a:pt x="0" y="97742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eaVert" wrap="square" lIns="89588" tIns="89588" rIns="89588" bIns="89588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dirty="0"/>
                <a:t>研訂華語文聽、說、讀、寫、譯各級能力指標</a:t>
              </a: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8420907" y="3508933"/>
            <a:ext cx="918622" cy="2294965"/>
            <a:chOff x="6896907" y="3508932"/>
            <a:chExt cx="918622" cy="2294965"/>
          </a:xfrm>
        </p:grpSpPr>
        <p:sp>
          <p:nvSpPr>
            <p:cNvPr id="31" name="圓角矩形 30"/>
            <p:cNvSpPr/>
            <p:nvPr/>
          </p:nvSpPr>
          <p:spPr>
            <a:xfrm>
              <a:off x="6896907" y="3508932"/>
              <a:ext cx="756143" cy="214061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手繪多邊形 31"/>
            <p:cNvSpPr/>
            <p:nvPr/>
          </p:nvSpPr>
          <p:spPr>
            <a:xfrm>
              <a:off x="7059386" y="3663287"/>
              <a:ext cx="756143" cy="2140610"/>
            </a:xfrm>
            <a:custGeom>
              <a:avLst/>
              <a:gdLst>
                <a:gd name="connsiteX0" fmla="*/ 0 w 756143"/>
                <a:gd name="connsiteY0" fmla="*/ 75614 h 2140610"/>
                <a:gd name="connsiteX1" fmla="*/ 75614 w 756143"/>
                <a:gd name="connsiteY1" fmla="*/ 0 h 2140610"/>
                <a:gd name="connsiteX2" fmla="*/ 680529 w 756143"/>
                <a:gd name="connsiteY2" fmla="*/ 0 h 2140610"/>
                <a:gd name="connsiteX3" fmla="*/ 756143 w 756143"/>
                <a:gd name="connsiteY3" fmla="*/ 75614 h 2140610"/>
                <a:gd name="connsiteX4" fmla="*/ 756143 w 756143"/>
                <a:gd name="connsiteY4" fmla="*/ 2064996 h 2140610"/>
                <a:gd name="connsiteX5" fmla="*/ 680529 w 756143"/>
                <a:gd name="connsiteY5" fmla="*/ 2140610 h 2140610"/>
                <a:gd name="connsiteX6" fmla="*/ 75614 w 756143"/>
                <a:gd name="connsiteY6" fmla="*/ 2140610 h 2140610"/>
                <a:gd name="connsiteX7" fmla="*/ 0 w 756143"/>
                <a:gd name="connsiteY7" fmla="*/ 2064996 h 2140610"/>
                <a:gd name="connsiteX8" fmla="*/ 0 w 756143"/>
                <a:gd name="connsiteY8" fmla="*/ 75614 h 2140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6143" h="2140610">
                  <a:moveTo>
                    <a:pt x="0" y="75614"/>
                  </a:moveTo>
                  <a:cubicBezTo>
                    <a:pt x="0" y="33854"/>
                    <a:pt x="33854" y="0"/>
                    <a:pt x="75614" y="0"/>
                  </a:cubicBezTo>
                  <a:lnTo>
                    <a:pt x="680529" y="0"/>
                  </a:lnTo>
                  <a:cubicBezTo>
                    <a:pt x="722289" y="0"/>
                    <a:pt x="756143" y="33854"/>
                    <a:pt x="756143" y="75614"/>
                  </a:cubicBezTo>
                  <a:lnTo>
                    <a:pt x="756143" y="2064996"/>
                  </a:lnTo>
                  <a:cubicBezTo>
                    <a:pt x="756143" y="2106756"/>
                    <a:pt x="722289" y="2140610"/>
                    <a:pt x="680529" y="2140610"/>
                  </a:cubicBezTo>
                  <a:lnTo>
                    <a:pt x="75614" y="2140610"/>
                  </a:lnTo>
                  <a:cubicBezTo>
                    <a:pt x="33854" y="2140610"/>
                    <a:pt x="0" y="2106756"/>
                    <a:pt x="0" y="2064996"/>
                  </a:cubicBezTo>
                  <a:lnTo>
                    <a:pt x="0" y="75614"/>
                  </a:lnTo>
                  <a:close/>
                </a:path>
              </a:pathLst>
            </a:cu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eaVert" wrap="square" lIns="83107" tIns="83107" rIns="83107" bIns="8310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dirty="0"/>
                <a:t>研訂華語文漢字、詞彙、語法之分級標準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25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731165" cy="4865914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407408" y="846704"/>
            <a:ext cx="5323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Q1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：詞尾為「化」的詞</a:t>
            </a:r>
            <a:endParaRPr lang="en-US" altLang="zh-TW" sz="3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407408" y="3085346"/>
            <a:ext cx="7514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</a:t>
            </a:r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+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化</a:t>
            </a:r>
            <a:r>
              <a:rPr lang="en-US" altLang="zh-TW" sz="3200" dirty="0" smtClean="0"/>
              <a:t>_</a:t>
            </a:r>
            <a:r>
              <a:rPr lang="en-US" altLang="zh-TW" sz="3200" dirty="0"/>
              <a:t>V*</a:t>
            </a:r>
          </a:p>
          <a:p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強化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_VHC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，現代化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_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VHC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，消化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_VC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潛移默化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_VJ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407408" y="2559182"/>
            <a:ext cx="7144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Q2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：詞尾為「化」的動詞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407408" y="1329163"/>
            <a:ext cx="7514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</a:t>
            </a:r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3200" dirty="0" smtClean="0"/>
              <a:t>+</a:t>
            </a:r>
            <a:r>
              <a:rPr lang="zh-TW" altLang="en-US" sz="3200" dirty="0"/>
              <a:t>化</a:t>
            </a:r>
            <a:endParaRPr lang="en-US" altLang="zh-TW" sz="3200" dirty="0"/>
          </a:p>
          <a:p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（文化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_Na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，強化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_VHC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彰化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_</a:t>
            </a:r>
            <a:r>
              <a:rPr lang="en-US" altLang="zh-TW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Nc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廖化</a:t>
            </a:r>
            <a:r>
              <a:rPr lang="en-US" altLang="zh-TW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_</a:t>
            </a:r>
            <a:r>
              <a:rPr lang="en-US" altLang="zh-TW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Nb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  <a:endParaRPr lang="en-US" altLang="zh-TW" sz="3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63259" y="4436500"/>
            <a:ext cx="1074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Q3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動詞（詞尾為「化」且詞類為</a:t>
            </a:r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VHC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）後接名詞的情形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63259" y="5024432"/>
            <a:ext cx="98201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3200" dirty="0" smtClean="0"/>
              <a:t>+</a:t>
            </a:r>
            <a:r>
              <a:rPr lang="zh-TW" altLang="en-US" sz="3200" dirty="0" smtClean="0"/>
              <a:t>化</a:t>
            </a:r>
            <a:r>
              <a:rPr lang="en-US" altLang="zh-TW" sz="3200" dirty="0" smtClean="0"/>
              <a:t>_</a:t>
            </a:r>
            <a:r>
              <a:rPr lang="en-US" altLang="zh-TW" sz="3200" dirty="0"/>
              <a:t>V* *_N</a:t>
            </a:r>
            <a:r>
              <a:rPr lang="en-US" altLang="zh-TW" sz="3200" dirty="0" smtClean="0"/>
              <a:t>*</a:t>
            </a:r>
            <a:endParaRPr lang="en-US" altLang="zh-TW" sz="3200" dirty="0"/>
          </a:p>
          <a:p>
            <a:r>
              <a:rPr lang="zh-TW" altLang="en-US" sz="3200" dirty="0" smtClean="0"/>
              <a:t>          </a:t>
            </a:r>
            <a:r>
              <a:rPr lang="en-US" altLang="zh-TW" sz="3200" dirty="0" smtClean="0"/>
              <a:t>+</a:t>
            </a:r>
            <a:r>
              <a:rPr lang="zh-TW" altLang="en-US" sz="3200" dirty="0"/>
              <a:t>化</a:t>
            </a:r>
            <a:r>
              <a:rPr lang="en-US" altLang="zh-TW" sz="3200" dirty="0"/>
              <a:t>_V* </a:t>
            </a:r>
            <a:r>
              <a:rPr lang="en-US" altLang="zh-TW" sz="3200" dirty="0" smtClean="0"/>
              <a:t>_</a:t>
            </a:r>
            <a:r>
              <a:rPr lang="en-US" altLang="zh-TW" sz="3200" dirty="0"/>
              <a:t>N*</a:t>
            </a:r>
            <a:r>
              <a:rPr lang="zh-TW" altLang="en-US" sz="3200" dirty="0"/>
              <a:t> </a:t>
            </a:r>
            <a:endParaRPr lang="en-US" altLang="zh-TW" sz="3200" dirty="0" smtClean="0"/>
          </a:p>
          <a:p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（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工業化國家</a:t>
            </a:r>
            <a:r>
              <a:rPr lang="zh-TW" alt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，標準化測驗，強化自己，活化大腦）</a:t>
            </a:r>
            <a:endParaRPr lang="en-US" altLang="zh-TW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095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9909" y="0"/>
            <a:ext cx="10515600" cy="1091069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簡易查詢</a:t>
            </a:r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萬用字元更多應用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6653164"/>
              </p:ext>
            </p:extLst>
          </p:nvPr>
        </p:nvGraphicFramePr>
        <p:xfrm>
          <a:off x="173634" y="853239"/>
          <a:ext cx="11723914" cy="5974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12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7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63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範例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意義</a:t>
                      </a:r>
                      <a:endParaRPr lang="zh-TW" altLang="en-US" sz="20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000" b="1" kern="1200" dirty="0" smtClean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符合之搜尋結果</a:t>
                      </a:r>
                      <a:endParaRPr lang="zh-TW" altLang="en-US" sz="2000" b="1" kern="1200" dirty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\?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特殊字元本身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?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台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臺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]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北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[]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內的字詞符合任一即可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台北，臺北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??+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家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??+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3~n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個中文字元）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語言學家，宇喜多秀家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喜歡 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我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|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他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()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內的所有詞（類）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喜歡他，喜歡我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喜歡</a:t>
                      </a:r>
                      <a:r>
                        <a:rPr lang="zh-TW" altLang="en-US" sz="260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TW" sz="2600" baseline="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(_V*|_N*)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喜歡這，喜歡自己，喜歡吃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一 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(+)*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「一」和「就」中間夾很多個詞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她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走出門妝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就</a:t>
                      </a:r>
                      <a:r>
                        <a:rPr lang="zh-TW" altLang="en-US" sz="2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變</a:t>
                      </a:r>
                      <a:r>
                        <a:rPr lang="zh-TW" altLang="en-US" sz="26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花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了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一 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(+){2,5}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就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「一」和「就」中間夾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2~5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個詞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它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zh-TW" altLang="en-US" sz="2600" u="none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動，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就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啄它的眼睛</a:t>
                      </a:r>
                      <a:endParaRPr lang="en-US" altLang="zh-TW" sz="260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有閒暇她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就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想到外面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一 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&lt;&lt;3&gt;&gt; 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就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「一」「就」中間最多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個詞，「一」「就」順序不定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火炭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聽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就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火了</a:t>
                      </a:r>
                      <a:endParaRPr lang="en-US" altLang="zh-TW" sz="260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60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我走了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就</a:t>
                      </a:r>
                      <a:r>
                        <a:rPr lang="zh-TW" altLang="en-US" sz="2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當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zh-TW" altLang="en-US" sz="2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場夢</a:t>
                      </a:r>
                      <a:endParaRPr lang="zh-TW" alt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一 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&gt;&gt;3&gt;&gt; 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「一」「就」中間最多</a:t>
                      </a:r>
                      <a:r>
                        <a:rPr lang="en-US" altLang="zh-TW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個詞，「一」「就」順序固定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火炭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聽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就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火了</a:t>
                      </a:r>
                      <a:endParaRPr lang="en-US" altLang="zh-TW" sz="2600" dirty="0" smtClean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他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一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開始</a:t>
                      </a:r>
                      <a:r>
                        <a:rPr lang="zh-TW" altLang="en-US" sz="26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就</a:t>
                      </a:r>
                      <a:r>
                        <a:rPr lang="zh-TW" altLang="en-US" sz="2600" dirty="0" smtClean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用這種態度</a:t>
                      </a:r>
                      <a:endParaRPr lang="zh-TW" altLang="en-US" sz="26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105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352"/>
            <a:ext cx="5974411" cy="6144569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5644091" y="911022"/>
            <a:ext cx="6320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Q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：使用一個指令，找出所有</a:t>
            </a:r>
            <a:r>
              <a:rPr lang="zh-TW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「這裡」「這裏」「那裡」「那裏」「哪裡」「哪裏」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的例句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644091" y="4314116"/>
            <a:ext cx="62290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A</a:t>
            </a:r>
            <a:r>
              <a:rPr lang="zh-TW" altLang="en-US" sz="3200" dirty="0" smtClean="0"/>
              <a:t>：</a:t>
            </a:r>
            <a:endParaRPr lang="en-US" altLang="zh-TW" sz="3200" dirty="0" smtClean="0"/>
          </a:p>
          <a:p>
            <a:r>
              <a:rPr lang="en-US" altLang="zh-TW" sz="3200" dirty="0"/>
              <a:t>(</a:t>
            </a:r>
            <a:r>
              <a:rPr lang="zh-TW" altLang="en-US" sz="3200" dirty="0"/>
              <a:t>這裡</a:t>
            </a:r>
            <a:r>
              <a:rPr lang="en-US" altLang="zh-TW" sz="3200" dirty="0"/>
              <a:t>|</a:t>
            </a:r>
            <a:r>
              <a:rPr lang="zh-TW" altLang="en-US" sz="3200" dirty="0"/>
              <a:t>這裏</a:t>
            </a:r>
            <a:r>
              <a:rPr lang="en-US" altLang="zh-TW" sz="3200" dirty="0"/>
              <a:t>|</a:t>
            </a:r>
            <a:r>
              <a:rPr lang="zh-TW" altLang="en-US" sz="3200" dirty="0"/>
              <a:t>那裡</a:t>
            </a:r>
            <a:r>
              <a:rPr lang="en-US" altLang="zh-TW" sz="3200" dirty="0"/>
              <a:t>|</a:t>
            </a:r>
            <a:r>
              <a:rPr lang="zh-TW" altLang="en-US" sz="3200" dirty="0"/>
              <a:t>那裏</a:t>
            </a:r>
            <a:r>
              <a:rPr lang="en-US" altLang="zh-TW" sz="3200" dirty="0"/>
              <a:t>|</a:t>
            </a:r>
            <a:r>
              <a:rPr lang="zh-TW" altLang="en-US" sz="3200" dirty="0"/>
              <a:t>哪裡</a:t>
            </a:r>
            <a:r>
              <a:rPr lang="en-US" altLang="zh-TW" sz="3200" dirty="0"/>
              <a:t>|</a:t>
            </a:r>
            <a:r>
              <a:rPr lang="zh-TW" altLang="en-US" sz="3200" dirty="0"/>
              <a:t>哪裏</a:t>
            </a:r>
            <a:r>
              <a:rPr lang="en-US" altLang="zh-TW" sz="3200" dirty="0" smtClean="0"/>
              <a:t>)</a:t>
            </a:r>
          </a:p>
          <a:p>
            <a:endParaRPr lang="en-US" altLang="zh-TW" sz="3200" dirty="0"/>
          </a:p>
          <a:p>
            <a:r>
              <a:rPr lang="en-US" altLang="zh-TW" sz="3200" dirty="0" smtClean="0"/>
              <a:t>[</a:t>
            </a:r>
            <a:r>
              <a:rPr lang="zh-TW" altLang="en-US" sz="3200" dirty="0"/>
              <a:t>這</a:t>
            </a:r>
            <a:r>
              <a:rPr lang="en-US" altLang="zh-TW" sz="3200" dirty="0"/>
              <a:t>,</a:t>
            </a:r>
            <a:r>
              <a:rPr lang="zh-TW" altLang="en-US" sz="3200" dirty="0"/>
              <a:t>那</a:t>
            </a:r>
            <a:r>
              <a:rPr lang="en-US" altLang="zh-TW" sz="3200" dirty="0"/>
              <a:t>,</a:t>
            </a:r>
            <a:r>
              <a:rPr lang="zh-TW" altLang="en-US" sz="3200" dirty="0"/>
              <a:t>哪</a:t>
            </a:r>
            <a:r>
              <a:rPr lang="en-US" altLang="zh-TW" sz="3200" dirty="0"/>
              <a:t>][</a:t>
            </a:r>
            <a:r>
              <a:rPr lang="zh-TW" altLang="en-US" sz="3200" dirty="0"/>
              <a:t>裡</a:t>
            </a:r>
            <a:r>
              <a:rPr lang="en-US" altLang="zh-TW" sz="3200" dirty="0"/>
              <a:t>,</a:t>
            </a:r>
            <a:r>
              <a:rPr lang="zh-TW" altLang="en-US" sz="3200" dirty="0"/>
              <a:t>裏</a:t>
            </a:r>
            <a:r>
              <a:rPr lang="en-US" altLang="zh-TW" sz="3200" dirty="0"/>
              <a:t>]</a:t>
            </a:r>
            <a:endParaRPr lang="zh-TW" altLang="en-US" sz="32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5644091" y="2858790"/>
            <a:ext cx="6320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提醒</a:t>
            </a:r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喜歡 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(_V*|_N</a:t>
            </a:r>
            <a:r>
              <a:rPr lang="en-US" altLang="zh-TW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*)</a:t>
            </a:r>
            <a:endParaRPr lang="en-US" altLang="zh-TW" sz="3200" dirty="0" smtClean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提醒</a:t>
            </a:r>
            <a:r>
              <a:rPr lang="en-US" altLang="zh-TW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3200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台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TW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臺</a:t>
            </a:r>
            <a:r>
              <a:rPr lang="en-US" altLang="zh-TW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TW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北</a:t>
            </a:r>
            <a:endParaRPr lang="zh-TW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42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838200" y="56884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其他：句法；語用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11282897"/>
              </p:ext>
            </p:extLst>
          </p:nvPr>
        </p:nvGraphicFramePr>
        <p:xfrm>
          <a:off x="326572" y="1057123"/>
          <a:ext cx="11571514" cy="5713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973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619455" y="2234009"/>
            <a:ext cx="4953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語料庫的</a:t>
            </a:r>
            <a:r>
              <a:rPr lang="zh-TW" altLang="en-US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價值</a:t>
            </a:r>
            <a:endParaRPr lang="en-US" altLang="zh-TW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44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874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3806" y="171942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「有問題」的資料＝無用處的資料？！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_17__周杰倫_-_蒲公英的约定_-_YouTub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5" t="18919" r="10461"/>
          <a:stretch/>
        </p:blipFill>
        <p:spPr>
          <a:xfrm>
            <a:off x="410532" y="1522204"/>
            <a:ext cx="11528183" cy="49945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6442" y="171386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000" dirty="0" smtClean="0"/>
              <a:t>圖片擷取自：</a:t>
            </a:r>
            <a:r>
              <a:rPr lang="en-US" altLang="zh-TW" sz="1000" dirty="0" smtClean="0"/>
              <a:t>https</a:t>
            </a:r>
            <a:r>
              <a:rPr lang="en-US" altLang="zh-TW" sz="1000" dirty="0"/>
              <a:t>://</a:t>
            </a:r>
            <a:r>
              <a:rPr lang="en-US" altLang="zh-TW" sz="1000" dirty="0" err="1"/>
              <a:t>www.youtube.com</a:t>
            </a:r>
            <a:r>
              <a:rPr lang="en-US" altLang="zh-TW" sz="1000" dirty="0"/>
              <a:t>/</a:t>
            </a:r>
            <a:r>
              <a:rPr lang="en-US" altLang="zh-TW" sz="1000" dirty="0" err="1"/>
              <a:t>watch?v</a:t>
            </a:r>
            <a:r>
              <a:rPr lang="en-US" altLang="zh-TW" sz="1000" dirty="0"/>
              <a:t>=DYyE68IIx0U</a:t>
            </a:r>
            <a:endParaRPr lang="zh-TW" altLang="en-US" sz="1000" dirty="0"/>
          </a:p>
        </p:txBody>
      </p:sp>
      <p:sp>
        <p:nvSpPr>
          <p:cNvPr id="9" name="圓角矩形 8"/>
          <p:cNvSpPr/>
          <p:nvPr/>
        </p:nvSpPr>
        <p:spPr>
          <a:xfrm>
            <a:off x="3833515" y="4945486"/>
            <a:ext cx="790002" cy="79849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02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874" y="108076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把「有問題」的資料轉換為有用處的資料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15797" y="1184856"/>
            <a:ext cx="5760000" cy="2736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圓角矩形 7"/>
          <p:cNvSpPr/>
          <p:nvPr/>
        </p:nvSpPr>
        <p:spPr>
          <a:xfrm>
            <a:off x="6111551" y="1184856"/>
            <a:ext cx="5760000" cy="2736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215797" y="4025721"/>
            <a:ext cx="5760000" cy="2736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6093814" y="4022269"/>
            <a:ext cx="5760000" cy="2736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左-右雙向箭號 11"/>
          <p:cNvSpPr/>
          <p:nvPr/>
        </p:nvSpPr>
        <p:spPr>
          <a:xfrm>
            <a:off x="253061" y="3908442"/>
            <a:ext cx="11566436" cy="133571"/>
          </a:xfrm>
          <a:prstGeom prst="left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上-下雙向箭號 12"/>
          <p:cNvSpPr/>
          <p:nvPr/>
        </p:nvSpPr>
        <p:spPr>
          <a:xfrm>
            <a:off x="5972816" y="1184856"/>
            <a:ext cx="128869" cy="5573413"/>
          </a:xfrm>
          <a:prstGeom prst="up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96" y="1220930"/>
            <a:ext cx="5499279" cy="97095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73" y="2185103"/>
            <a:ext cx="3052840" cy="51059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4" y="2639111"/>
            <a:ext cx="5390195" cy="511087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78" y="3147274"/>
            <a:ext cx="4068651" cy="62460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127345" y="3654526"/>
            <a:ext cx="4861351" cy="2539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050" dirty="0"/>
              <a:t>新北市板橋區江翠國中 </a:t>
            </a:r>
            <a:r>
              <a:rPr lang="en-US" altLang="zh-TW" sz="1050" dirty="0"/>
              <a:t>101 </a:t>
            </a:r>
            <a:r>
              <a:rPr lang="zh-TW" altLang="en-US" sz="1050" dirty="0"/>
              <a:t>學年度上學期七年級國文科第三次段考試題題目卷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2737838" y="1681818"/>
            <a:ext cx="352597" cy="453600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0099"/>
              </a:solidFill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2622936" y="2205570"/>
            <a:ext cx="352597" cy="454658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1598509" y="2675638"/>
            <a:ext cx="352597" cy="453600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978724" y="3150198"/>
            <a:ext cx="352597" cy="453600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2782862" y="3188592"/>
            <a:ext cx="352597" cy="453600"/>
          </a:xfrm>
          <a:prstGeom prst="roundRect">
            <a:avLst/>
          </a:prstGeom>
          <a:noFill/>
          <a:ln w="38100">
            <a:solidFill>
              <a:srgbClr val="0000C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0275120" y="3648008"/>
            <a:ext cx="14293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教育部常用</a:t>
            </a:r>
            <a:r>
              <a:rPr lang="zh-TW" altLang="en-US" sz="105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國字辨</a:t>
            </a:r>
            <a:r>
              <a:rPr lang="zh-TW" altLang="en-US" sz="105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似</a:t>
            </a:r>
            <a:endParaRPr lang="en-US" altLang="zh-TW" sz="105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6131455" y="1376538"/>
            <a:ext cx="5771234" cy="261610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【芭】ㄅㄚ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hlinkClick r:id="rId6"/>
              </a:rPr>
              <a:t>〔笆〕ㄅㄚ</a:t>
            </a:r>
            <a:endParaRPr kumimoji="0" lang="zh-TW" altLang="zh-TW" sz="3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標楷體" panose="03000509000000000000" pitchFamily="65" charset="-120"/>
              </a:rPr>
              <a:t>○ 芭蕉 ╳ 笆蕉 「芭蕉」是多年生草本亞熱帶植物；「笆」是指用竹子或柳條等編成的東西。 所以「芭蕉」當用「芭」而非「笆」</a:t>
            </a:r>
            <a:r>
              <a:rPr kumimoji="0" lang="zh-TW" altLang="zh-TW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標楷體" panose="03000509000000000000" pitchFamily="65" charset="-120"/>
              </a:rPr>
              <a:t>。 </a:t>
            </a:r>
            <a:endParaRPr kumimoji="0" lang="zh-TW" altLang="zh-TW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321522" y="4157225"/>
            <a:ext cx="5722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小學籬芭旁的浦公英是記億裡有味道的風景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691750" y="6477069"/>
            <a:ext cx="23341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dirty="0" smtClean="0"/>
              <a:t>國教院作文錯別字自動批改系統</a:t>
            </a:r>
            <a:endParaRPr lang="zh-TW" altLang="en-US" sz="105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368716" y="5441325"/>
            <a:ext cx="5722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籬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{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芭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笆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}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旁的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{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浦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蒲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}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公英是記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{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億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憶</a:t>
            </a:r>
            <a:r>
              <a:rPr lang="en-US" altLang="zh-TW" sz="2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}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裡有味道的風景。</a:t>
            </a:r>
          </a:p>
        </p:txBody>
      </p:sp>
      <p:sp>
        <p:nvSpPr>
          <p:cNvPr id="34" name="向下箭號 33"/>
          <p:cNvSpPr/>
          <p:nvPr/>
        </p:nvSpPr>
        <p:spPr>
          <a:xfrm>
            <a:off x="2650210" y="4997636"/>
            <a:ext cx="527852" cy="381729"/>
          </a:xfrm>
          <a:prstGeom prst="downArrow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/>
          <p:cNvSpPr txBox="1"/>
          <p:nvPr/>
        </p:nvSpPr>
        <p:spPr>
          <a:xfrm>
            <a:off x="9772596" y="6462309"/>
            <a:ext cx="19318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dirty="0" smtClean="0"/>
              <a:t>國教院華語中介語</a:t>
            </a:r>
            <a:r>
              <a:rPr lang="zh-TW" altLang="en-US" sz="1050" dirty="0"/>
              <a:t>索引典系統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6202990" y="4155840"/>
            <a:ext cx="56165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本人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華語文教學系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我媽媽在高中教國語，以前她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結婚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我爸爸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我覺得如果我一個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忙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他們可能</a:t>
            </a:r>
            <a:endParaRPr lang="en-US" altLang="zh-TW" sz="2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可以</a:t>
            </a:r>
            <a:r>
              <a:rPr lang="zh-TW" altLang="en-US" sz="2800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幫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 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02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4997"/>
            <a:ext cx="10515600" cy="1325563"/>
          </a:xfrm>
        </p:spPr>
        <p:txBody>
          <a:bodyPr/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語料庫的優點及應用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63666" y="1408182"/>
            <a:ext cx="11285963" cy="5167575"/>
            <a:chOff x="563666" y="1408182"/>
            <a:chExt cx="11285963" cy="5167575"/>
          </a:xfrm>
        </p:grpSpPr>
        <p:sp>
          <p:nvSpPr>
            <p:cNvPr id="8" name="手繪多邊形 7"/>
            <p:cNvSpPr/>
            <p:nvPr/>
          </p:nvSpPr>
          <p:spPr>
            <a:xfrm>
              <a:off x="589680" y="1408182"/>
              <a:ext cx="2700000" cy="1440000"/>
            </a:xfrm>
            <a:custGeom>
              <a:avLst/>
              <a:gdLst>
                <a:gd name="connsiteX0" fmla="*/ 0 w 2906193"/>
                <a:gd name="connsiteY0" fmla="*/ 0 h 1612800"/>
                <a:gd name="connsiteX1" fmla="*/ 2906193 w 2906193"/>
                <a:gd name="connsiteY1" fmla="*/ 0 h 1612800"/>
                <a:gd name="connsiteX2" fmla="*/ 2906193 w 2906193"/>
                <a:gd name="connsiteY2" fmla="*/ 1612800 h 1612800"/>
                <a:gd name="connsiteX3" fmla="*/ 0 w 2906193"/>
                <a:gd name="connsiteY3" fmla="*/ 1612800 h 1612800"/>
                <a:gd name="connsiteX4" fmla="*/ 0 w 2906193"/>
                <a:gd name="connsiteY4" fmla="*/ 0 h 16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6193" h="1612800">
                  <a:moveTo>
                    <a:pt x="0" y="0"/>
                  </a:moveTo>
                  <a:lnTo>
                    <a:pt x="2906193" y="0"/>
                  </a:lnTo>
                  <a:lnTo>
                    <a:pt x="2906193" y="1612800"/>
                  </a:lnTo>
                  <a:lnTo>
                    <a:pt x="0" y="1612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560" tIns="20320" rIns="35560" bIns="2032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b="1" kern="1200" dirty="0" smtClean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優點</a:t>
              </a:r>
              <a:endParaRPr lang="zh-TW" altLang="en-US" sz="3600" b="1" kern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手繪多邊形 8"/>
            <p:cNvSpPr/>
            <p:nvPr/>
          </p:nvSpPr>
          <p:spPr>
            <a:xfrm>
              <a:off x="563666" y="3020982"/>
              <a:ext cx="2700000" cy="3554775"/>
            </a:xfrm>
            <a:custGeom>
              <a:avLst/>
              <a:gdLst>
                <a:gd name="connsiteX0" fmla="*/ 0 w 2958221"/>
                <a:gd name="connsiteY0" fmla="*/ 0 h 3554775"/>
                <a:gd name="connsiteX1" fmla="*/ 2958221 w 2958221"/>
                <a:gd name="connsiteY1" fmla="*/ 0 h 3554775"/>
                <a:gd name="connsiteX2" fmla="*/ 2958221 w 2958221"/>
                <a:gd name="connsiteY2" fmla="*/ 3554775 h 3554775"/>
                <a:gd name="connsiteX3" fmla="*/ 0 w 2958221"/>
                <a:gd name="connsiteY3" fmla="*/ 3554775 h 3554775"/>
                <a:gd name="connsiteX4" fmla="*/ 0 w 2958221"/>
                <a:gd name="connsiteY4" fmla="*/ 0 h 355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8221" h="3554775">
                  <a:moveTo>
                    <a:pt x="0" y="0"/>
                  </a:moveTo>
                  <a:lnTo>
                    <a:pt x="2958221" y="0"/>
                  </a:lnTo>
                  <a:lnTo>
                    <a:pt x="2958221" y="3554775"/>
                  </a:lnTo>
                  <a:lnTo>
                    <a:pt x="0" y="3554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227584" bIns="256032" numCol="1" spcCol="1270" anchor="t" anchorCtr="0">
              <a:noAutofit/>
            </a:bodyPr>
            <a:lstStyle/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32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提供豐富、客觀、真實使用的語言資料</a:t>
              </a:r>
              <a:endParaRPr lang="zh-TW" altLang="en-US" sz="32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32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避免主觀臆測</a:t>
              </a:r>
              <a:endParaRPr lang="zh-TW" altLang="en-US" sz="32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手繪多邊形 9"/>
            <p:cNvSpPr/>
            <p:nvPr/>
          </p:nvSpPr>
          <p:spPr>
            <a:xfrm>
              <a:off x="3501715" y="1408182"/>
              <a:ext cx="5400000" cy="1440000"/>
            </a:xfrm>
            <a:custGeom>
              <a:avLst/>
              <a:gdLst>
                <a:gd name="connsiteX0" fmla="*/ 0 w 4410557"/>
                <a:gd name="connsiteY0" fmla="*/ 0 h 1612800"/>
                <a:gd name="connsiteX1" fmla="*/ 4410557 w 4410557"/>
                <a:gd name="connsiteY1" fmla="*/ 0 h 1612800"/>
                <a:gd name="connsiteX2" fmla="*/ 4410557 w 4410557"/>
                <a:gd name="connsiteY2" fmla="*/ 1612800 h 1612800"/>
                <a:gd name="connsiteX3" fmla="*/ 0 w 4410557"/>
                <a:gd name="connsiteY3" fmla="*/ 1612800 h 1612800"/>
                <a:gd name="connsiteX4" fmla="*/ 0 w 4410557"/>
                <a:gd name="connsiteY4" fmla="*/ 0 h 16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10557" h="1612800">
                  <a:moveTo>
                    <a:pt x="0" y="0"/>
                  </a:moveTo>
                  <a:lnTo>
                    <a:pt x="4410557" y="0"/>
                  </a:lnTo>
                  <a:lnTo>
                    <a:pt x="4410557" y="1612800"/>
                  </a:lnTo>
                  <a:lnTo>
                    <a:pt x="0" y="1612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560" tIns="20320" rIns="35560" bIns="2032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應用</a:t>
              </a:r>
            </a:p>
          </p:txBody>
        </p:sp>
        <p:sp>
          <p:nvSpPr>
            <p:cNvPr id="11" name="手繪多邊形 10"/>
            <p:cNvSpPr/>
            <p:nvPr/>
          </p:nvSpPr>
          <p:spPr>
            <a:xfrm>
              <a:off x="3501715" y="3020982"/>
              <a:ext cx="5400000" cy="3554775"/>
            </a:xfrm>
            <a:custGeom>
              <a:avLst/>
              <a:gdLst>
                <a:gd name="connsiteX0" fmla="*/ 0 w 4423790"/>
                <a:gd name="connsiteY0" fmla="*/ 0 h 3554775"/>
                <a:gd name="connsiteX1" fmla="*/ 4423790 w 4423790"/>
                <a:gd name="connsiteY1" fmla="*/ 0 h 3554775"/>
                <a:gd name="connsiteX2" fmla="*/ 4423790 w 4423790"/>
                <a:gd name="connsiteY2" fmla="*/ 3554775 h 3554775"/>
                <a:gd name="connsiteX3" fmla="*/ 0 w 4423790"/>
                <a:gd name="connsiteY3" fmla="*/ 3554775 h 3554775"/>
                <a:gd name="connsiteX4" fmla="*/ 0 w 4423790"/>
                <a:gd name="connsiteY4" fmla="*/ 0 h 355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3790" h="3554775">
                  <a:moveTo>
                    <a:pt x="0" y="0"/>
                  </a:moveTo>
                  <a:lnTo>
                    <a:pt x="4423790" y="0"/>
                  </a:lnTo>
                  <a:lnTo>
                    <a:pt x="4423790" y="3554775"/>
                  </a:lnTo>
                  <a:lnTo>
                    <a:pt x="0" y="35547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90000"/>
              </a:scheme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227584" bIns="256032" numCol="1" spcCol="1270" anchor="t" anchorCtr="0">
              <a:noAutofit/>
            </a:bodyPr>
            <a:lstStyle/>
            <a:p>
              <a:pPr marL="285750" lvl="1" indent="-285750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zh-TW" altLang="en-US" sz="32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面向：研究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；</a:t>
              </a:r>
              <a:r>
                <a:rPr lang="zh-TW" altLang="en-US" sz="32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翻譯</a:t>
              </a:r>
              <a:r>
                <a:rPr lang="zh-TW" altLang="en-US" sz="32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；</a:t>
              </a:r>
              <a:r>
                <a:rPr lang="zh-TW" altLang="en-US" sz="3200" kern="1200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教育；教學</a:t>
              </a:r>
              <a:endParaRPr lang="en-US" altLang="zh-TW" sz="32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en-US" altLang="zh-TW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Sinclair </a:t>
              </a:r>
              <a:r>
                <a:rPr lang="en-US" altLang="zh-TW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altLang="zh-TW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1998): A </a:t>
              </a:r>
              <a:r>
                <a:rPr lang="en-US" altLang="zh-TW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corpus-based analysis can investigate almost any language </a:t>
              </a:r>
              <a:r>
                <a:rPr lang="en-US" altLang="zh-TW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patterns</a:t>
              </a:r>
              <a:endParaRPr lang="en-US" altLang="zh-TW" sz="32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285750" lvl="1" indent="-28575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zh-TW" altLang="en-US" sz="3200" kern="12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手繪多邊形 11"/>
            <p:cNvSpPr/>
            <p:nvPr/>
          </p:nvSpPr>
          <p:spPr>
            <a:xfrm>
              <a:off x="9116574" y="1408182"/>
              <a:ext cx="2733055" cy="1440000"/>
            </a:xfrm>
            <a:custGeom>
              <a:avLst/>
              <a:gdLst>
                <a:gd name="connsiteX0" fmla="*/ 0 w 2733055"/>
                <a:gd name="connsiteY0" fmla="*/ 0 h 1612800"/>
                <a:gd name="connsiteX1" fmla="*/ 2733055 w 2733055"/>
                <a:gd name="connsiteY1" fmla="*/ 0 h 1612800"/>
                <a:gd name="connsiteX2" fmla="*/ 2733055 w 2733055"/>
                <a:gd name="connsiteY2" fmla="*/ 1612800 h 1612800"/>
                <a:gd name="connsiteX3" fmla="*/ 0 w 2733055"/>
                <a:gd name="connsiteY3" fmla="*/ 1612800 h 1612800"/>
                <a:gd name="connsiteX4" fmla="*/ 0 w 2733055"/>
                <a:gd name="connsiteY4" fmla="*/ 0 h 16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3055" h="1612800">
                  <a:moveTo>
                    <a:pt x="0" y="0"/>
                  </a:moveTo>
                  <a:lnTo>
                    <a:pt x="2733055" y="0"/>
                  </a:lnTo>
                  <a:lnTo>
                    <a:pt x="2733055" y="1612800"/>
                  </a:lnTo>
                  <a:lnTo>
                    <a:pt x="0" y="1612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5560" tIns="20320" rIns="35560" bIns="20320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缺點</a:t>
              </a:r>
            </a:p>
          </p:txBody>
        </p:sp>
      </p:grpSp>
      <p:sp>
        <p:nvSpPr>
          <p:cNvPr id="15" name="手繪多邊形 14"/>
          <p:cNvSpPr/>
          <p:nvPr/>
        </p:nvSpPr>
        <p:spPr>
          <a:xfrm>
            <a:off x="9149629" y="3020982"/>
            <a:ext cx="2700000" cy="3554775"/>
          </a:xfrm>
          <a:custGeom>
            <a:avLst/>
            <a:gdLst>
              <a:gd name="connsiteX0" fmla="*/ 0 w 2958221"/>
              <a:gd name="connsiteY0" fmla="*/ 0 h 3554775"/>
              <a:gd name="connsiteX1" fmla="*/ 2958221 w 2958221"/>
              <a:gd name="connsiteY1" fmla="*/ 0 h 3554775"/>
              <a:gd name="connsiteX2" fmla="*/ 2958221 w 2958221"/>
              <a:gd name="connsiteY2" fmla="*/ 3554775 h 3554775"/>
              <a:gd name="connsiteX3" fmla="*/ 0 w 2958221"/>
              <a:gd name="connsiteY3" fmla="*/ 3554775 h 3554775"/>
              <a:gd name="connsiteX4" fmla="*/ 0 w 2958221"/>
              <a:gd name="connsiteY4" fmla="*/ 0 h 355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8221" h="3554775">
                <a:moveTo>
                  <a:pt x="0" y="0"/>
                </a:moveTo>
                <a:lnTo>
                  <a:pt x="2958221" y="0"/>
                </a:lnTo>
                <a:lnTo>
                  <a:pt x="2958221" y="3554775"/>
                </a:lnTo>
                <a:lnTo>
                  <a:pt x="0" y="35547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90000"/>
            </a:schemeClr>
          </a:solidFill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0688" tIns="170688" rIns="227584" bIns="256032" numCol="1" spcCol="1270" anchor="t" anchorCtr="0">
            <a:noAutofit/>
          </a:bodyPr>
          <a:lstStyle/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標記或</a:t>
            </a: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使用帶有</a:t>
            </a:r>
            <a:r>
              <a:rPr lang="zh-TW" altLang="en-US" sz="3200" kern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砂礫雜質</a:t>
            </a:r>
            <a:endParaRPr lang="en-US" altLang="zh-TW" sz="3200" kern="12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1" indent="-285750" algn="l" defTabSz="1422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非規範性</a:t>
            </a:r>
            <a:endParaRPr lang="zh-TW" altLang="en-US" sz="3200" kern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19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04" y="256943"/>
            <a:ext cx="6311596" cy="631159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858000" y="52070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smli@mail.naer.edu.tw</a:t>
            </a:r>
            <a:endParaRPr lang="zh-TW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48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4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3"/>
              </a:rPr>
              <a:t>臺灣華語文語料庫 </a:t>
            </a:r>
            <a:r>
              <a:rPr lang="en-US" altLang="zh-TW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en-US" altLang="zh-TW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r>
              <a:rPr lang="en-US" altLang="zh-TW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orpus </a:t>
            </a:r>
            <a:r>
              <a:rPr lang="en-US" altLang="zh-TW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f </a:t>
            </a:r>
            <a:r>
              <a:rPr lang="en-US" altLang="zh-TW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ontemporary </a:t>
            </a:r>
            <a:r>
              <a:rPr lang="en-US" altLang="zh-TW" b="1" dirty="0">
                <a:solidFill>
                  <a:srgbClr val="0000CC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aiwanese </a:t>
            </a:r>
            <a:r>
              <a:rPr lang="en-US" altLang="zh-TW" b="1" dirty="0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Mandarin</a:t>
            </a: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dirty="0"/>
          </a:p>
        </p:txBody>
      </p:sp>
      <p:graphicFrame>
        <p:nvGraphicFramePr>
          <p:cNvPr id="4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9763729"/>
              </p:ext>
            </p:extLst>
          </p:nvPr>
        </p:nvGraphicFramePr>
        <p:xfrm>
          <a:off x="655094" y="1690688"/>
          <a:ext cx="10795378" cy="5022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0928846" y="179982"/>
            <a:ext cx="1167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建議以</a:t>
            </a:r>
            <a:r>
              <a:rPr lang="en-US" altLang="zh-TW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Chrome</a:t>
            </a:r>
            <a:r>
              <a:rPr lang="zh-TW" altLang="en-US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</a:t>
            </a:r>
          </a:p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4" y="125390"/>
            <a:ext cx="10476501" cy="3818813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4" y="3835021"/>
            <a:ext cx="10476501" cy="30229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5975" y="848386"/>
            <a:ext cx="3060000" cy="15718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/>
        </p:nvSpPr>
        <p:spPr>
          <a:xfrm>
            <a:off x="355419" y="5115506"/>
            <a:ext cx="3060000" cy="15718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304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語料庫網站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https://coct.naer.edu.tw/</a:t>
            </a:r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pic>
        <p:nvPicPr>
          <p:cNvPr id="2050" name="Picture 2" descr="http://s04.calm9.com/qrcode/2020-08/I2ZH3AF14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231" y="2331847"/>
            <a:ext cx="4169537" cy="416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74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619455" y="2234009"/>
            <a:ext cx="49530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語料庫的應用</a:t>
            </a:r>
            <a:endParaRPr lang="en-US" altLang="zh-TW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235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61082065"/>
              </p:ext>
            </p:extLst>
          </p:nvPr>
        </p:nvGraphicFramePr>
        <p:xfrm>
          <a:off x="762000" y="295111"/>
          <a:ext cx="11146971" cy="639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60DA8-43B6-4522-9FD3-91AEFA8EA617}" type="slidenum">
              <a:rPr lang="zh-TW" altLang="en-US" smtClean="0"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46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57CDFA-0944-3E44-AA30-93F37DB17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0D57CDFA-0944-3E44-AA30-93F37DB179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FB9CF4-59C1-214B-9A11-FE03C6E50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0FB9CF4-59C1-214B-9A11-FE03C6E50D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B82225-DCC8-D14F-BA15-D567BE60DE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A9B82225-DCC8-D14F-BA15-D567BE60DE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B8057E-0AFA-4F7C-B790-C936991624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4DB8057E-0AFA-4F7C-B790-C936991624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7C9F05-7420-4B3E-A1EA-219E1B14AE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157C9F05-7420-4B3E-A1EA-219E1B14AE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6DD728-DB4B-564A-A42A-54E1C4771D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736DD728-DB4B-564A-A42A-54E1C4771D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3BBEF2-7A7D-9845-B44D-8F7C07FC2E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B83BBEF2-7A7D-9845-B44D-8F7C07FC2E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8108B0D-BFAD-B142-A141-A981A7032A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38108B0D-BFAD-B142-A141-A981A7032A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CB0064-C675-1E4C-96D7-0CD89B6E6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84CB0064-C675-1E4C-96D7-0CD89B6E6B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0F6327-7540-D54D-8D23-E97258823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AB0F6327-7540-D54D-8D23-E97258823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B88875-1C34-5344-8353-552A9DD57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53B88875-1C34-5344-8353-552A9DD570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7C1628E-1C00-2F46-913D-04DE31AAD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57C1628E-1C00-2F46-913D-04DE31AADC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F8BEF68-6646-1D49-8B18-0A1BED6A76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DF8BEF68-6646-1D49-8B18-0A1BED6A76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693EEF-A3DE-EF49-8F1A-846AB05D0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80693EEF-A3DE-EF49-8F1A-846AB05D0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DF3161-F485-1F4C-99B5-6E8F22D9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C1DF3161-F485-1F4C-99B5-6E8F22D99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987791-B62F-4193-B66D-547D0F79BC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5E987791-B62F-4193-B66D-547D0F79BC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320D7C3-E362-4F1A-AED1-7B74F12EC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graphicEl>
                                              <a:dgm id="{5320D7C3-E362-4F1A-AED1-7B74F12EC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FCA235-A4E5-40F4-8B71-85B2B72BE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>
                                            <p:graphicEl>
                                              <a:dgm id="{18FCA235-A4E5-40F4-8B71-85B2B72BE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B313B1-CBBB-40C3-BF0D-B69D567AAD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dgm id="{94B313B1-CBBB-40C3-BF0D-B69D567AAD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AE71A2F-5EAB-E44B-B362-7C56C51D23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6AE71A2F-5EAB-E44B-B362-7C56C51D23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B19A1C-7228-D544-ABE7-6360BB32F0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graphicEl>
                                              <a:dgm id="{4AB19A1C-7228-D544-ABE7-6360BB32F0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C93AAF-FFB3-9140-B4C0-602D16D17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graphicEl>
                                              <a:dgm id="{01C93AAF-FFB3-9140-B4C0-602D16D176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180942-5676-0048-A10D-55B20F8572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graphicEl>
                                              <a:dgm id="{AB180942-5676-0048-A10D-55B20F8572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D1E90D-2E61-D244-9E29-3EC112DF9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>
                                            <p:graphicEl>
                                              <a:dgm id="{5DD1E90D-2E61-D244-9E29-3EC112DF94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DD0FD51-04AC-1846-9BCB-AD6EC2A0B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>
                                            <p:graphicEl>
                                              <a:dgm id="{BDD0FD51-04AC-1846-9BCB-AD6EC2A0BF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DB1556E-B127-404D-90F3-94571155ED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>
                                            <p:graphicEl>
                                              <a:dgm id="{1DB1556E-B127-404D-90F3-94571155ED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00C061-549F-2F4C-A692-E3E8BCA8D3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>
                                            <p:graphicEl>
                                              <a:dgm id="{5E00C061-549F-2F4C-A692-E3E8BCA8D3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AtOnce"/>
        </p:bldSub>
      </p:bldGraphic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23785</TotalTime>
  <Words>2421</Words>
  <Application>Microsoft Office PowerPoint</Application>
  <PresentationFormat>寬螢幕</PresentationFormat>
  <Paragraphs>413</Paragraphs>
  <Slides>48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48</vt:i4>
      </vt:variant>
    </vt:vector>
  </HeadingPairs>
  <TitlesOfParts>
    <vt:vector size="58" baseType="lpstr">
      <vt:lpstr>Arial Unicode MS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語料庫及標準體系整合應用工作坊 系統基礎實作</vt:lpstr>
      <vt:lpstr>大綱</vt:lpstr>
      <vt:lpstr>語料庫是什麼？</vt:lpstr>
      <vt:lpstr>PowerPoint 簡報</vt:lpstr>
      <vt:lpstr>臺灣華語文語料庫 (Corpus of Contemporary Taiwanese Mandarin)</vt:lpstr>
      <vt:lpstr>PowerPoint 簡報</vt:lpstr>
      <vt:lpstr>語料庫網站</vt:lpstr>
      <vt:lpstr>PowerPoint 簡報</vt:lpstr>
      <vt:lpstr>PowerPoint 簡報</vt:lpstr>
      <vt:lpstr>語料庫分析工具</vt:lpstr>
      <vt:lpstr>國教院語料庫索引典系統</vt:lpstr>
      <vt:lpstr>國教院語料庫索引典系統</vt:lpstr>
      <vt:lpstr>PowerPoint 簡報</vt:lpstr>
      <vt:lpstr>PowerPoint 簡報</vt:lpstr>
      <vt:lpstr>索引典介面</vt:lpstr>
      <vt:lpstr> 查詢結果的 KIWC 呈現</vt:lpstr>
      <vt:lpstr>查詢結果的翻頁功能</vt:lpstr>
      <vt:lpstr>查詢結果的數字</vt:lpstr>
      <vt:lpstr>詞頻 vs. 每百萬詞頻率</vt:lpstr>
      <vt:lpstr>詞頻 vs. 每百萬詞頻率</vt:lpstr>
      <vt:lpstr>詞頻 vs. 每百萬詞頻率</vt:lpstr>
      <vt:lpstr>練習：</vt:lpstr>
      <vt:lpstr>KWIC (Key Word In Context)</vt:lpstr>
      <vt:lpstr>沒有對齊的情況</vt:lpstr>
      <vt:lpstr>KWIC+左排序</vt:lpstr>
      <vt:lpstr>KWIC+右排序</vt:lpstr>
      <vt:lpstr>查詢之再處理</vt:lpstr>
      <vt:lpstr>比較常用度</vt:lpstr>
      <vt:lpstr>(自行車|腳踏車) 查詢結果</vt:lpstr>
      <vt:lpstr>詞頻彙整：常用度比例</vt:lpstr>
      <vt:lpstr>練習：</vt:lpstr>
      <vt:lpstr>PowerPoint 簡報</vt:lpstr>
      <vt:lpstr>Frequency breakdown of words only 只看詞形</vt:lpstr>
      <vt:lpstr>Frequency breakdown of words and annotation 詞及詞類標記</vt:lpstr>
      <vt:lpstr>搭配 Collocations（觀察介詞「把」的左右邊搭配詞）</vt:lpstr>
      <vt:lpstr>PowerPoint 簡報</vt:lpstr>
      <vt:lpstr>搭配 Collocations（介詞「把」和「它」的搭配情形）</vt:lpstr>
      <vt:lpstr>PowerPoint 簡報</vt:lpstr>
      <vt:lpstr>簡易查詢&amp;萬用字元</vt:lpstr>
      <vt:lpstr>PowerPoint 簡報</vt:lpstr>
      <vt:lpstr>簡易查詢&amp;萬用字元更多應用</vt:lpstr>
      <vt:lpstr>PowerPoint 簡報</vt:lpstr>
      <vt:lpstr>其他：句法；語用</vt:lpstr>
      <vt:lpstr>PowerPoint 簡報</vt:lpstr>
      <vt:lpstr>「有問題」的資料＝無用處的資料？！</vt:lpstr>
      <vt:lpstr>把「有問題」的資料轉換為有用處的資料</vt:lpstr>
      <vt:lpstr>語料庫的優點及應用</vt:lpstr>
      <vt:lpstr>PowerPoint 簡報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國家教育研究院簡報版型</dc:title>
  <dc:creator>國家教育研究院綜合規劃室</dc:creator>
  <cp:lastModifiedBy>白明弘</cp:lastModifiedBy>
  <cp:revision>686</cp:revision>
  <cp:lastPrinted>2020-08-06T07:03:45Z</cp:lastPrinted>
  <dcterms:created xsi:type="dcterms:W3CDTF">2015-05-12T09:09:43Z</dcterms:created>
  <dcterms:modified xsi:type="dcterms:W3CDTF">2020-08-07T00:40:16Z</dcterms:modified>
</cp:coreProperties>
</file>